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6.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media/image19.jpg" ContentType="image/png"/>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media/image28.jpg" ContentType="image/jpeg"/>
  <Override PartName="/ppt/media/image29.jpg" ContentType="image/jpeg"/>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0.xml" ContentType="application/vnd.openxmlformats-officedocument.presentationml.tags+xml"/>
  <Override PartName="/ppt/notesSlides/notesSlide2.xml" ContentType="application/vnd.openxmlformats-officedocument.presentationml.notesSlide+xml"/>
  <Override PartName="/ppt/tags/tag11.xml" ContentType="application/vnd.openxmlformats-officedocument.presentationml.tags+xml"/>
  <Override PartName="/ppt/notesSlides/notesSlide3.xml" ContentType="application/vnd.openxmlformats-officedocument.presentationml.notesSlide+xml"/>
  <Override PartName="/ppt/tags/tag12.xml" ContentType="application/vnd.openxmlformats-officedocument.presentationml.tags+xml"/>
  <Override PartName="/ppt/notesSlides/notesSlide4.xml" ContentType="application/vnd.openxmlformats-officedocument.presentationml.notesSlide+xml"/>
  <Override PartName="/ppt/tags/tag13.xml" ContentType="application/vnd.openxmlformats-officedocument.presentationml.tags+xml"/>
  <Override PartName="/ppt/notesSlides/notesSlide5.xml" ContentType="application/vnd.openxmlformats-officedocument.presentationml.notesSlide+xml"/>
  <Override PartName="/ppt/tags/tag14.xml" ContentType="application/vnd.openxmlformats-officedocument.presentationml.tags+xml"/>
  <Override PartName="/ppt/notesSlides/notesSlide6.xml" ContentType="application/vnd.openxmlformats-officedocument.presentationml.notesSlide+xml"/>
  <Override PartName="/ppt/tags/tag15.xml" ContentType="application/vnd.openxmlformats-officedocument.presentationml.tags+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716" r:id="rId6"/>
    <p:sldMasterId id="2147483729" r:id="rId7"/>
  </p:sldMasterIdLst>
  <p:notesMasterIdLst>
    <p:notesMasterId r:id="rId41"/>
  </p:notesMasterIdLst>
  <p:sldIdLst>
    <p:sldId id="971" r:id="rId8"/>
    <p:sldId id="1115" r:id="rId9"/>
    <p:sldId id="973" r:id="rId10"/>
    <p:sldId id="1085" r:id="rId11"/>
    <p:sldId id="1149" r:id="rId12"/>
    <p:sldId id="1123" r:id="rId13"/>
    <p:sldId id="1152" r:id="rId14"/>
    <p:sldId id="1124" r:id="rId15"/>
    <p:sldId id="1125" r:id="rId16"/>
    <p:sldId id="1126" r:id="rId17"/>
    <p:sldId id="1127" r:id="rId18"/>
    <p:sldId id="1128" r:id="rId19"/>
    <p:sldId id="1129" r:id="rId20"/>
    <p:sldId id="1130" r:id="rId21"/>
    <p:sldId id="1131" r:id="rId22"/>
    <p:sldId id="1132" r:id="rId23"/>
    <p:sldId id="1133" r:id="rId24"/>
    <p:sldId id="1134" r:id="rId25"/>
    <p:sldId id="1135" r:id="rId26"/>
    <p:sldId id="1136" r:id="rId27"/>
    <p:sldId id="1137" r:id="rId28"/>
    <p:sldId id="1138" r:id="rId29"/>
    <p:sldId id="1139" r:id="rId30"/>
    <p:sldId id="1142" r:id="rId31"/>
    <p:sldId id="1143" r:id="rId32"/>
    <p:sldId id="1144" r:id="rId33"/>
    <p:sldId id="1145" r:id="rId34"/>
    <p:sldId id="1146" r:id="rId35"/>
    <p:sldId id="1147" r:id="rId36"/>
    <p:sldId id="945" r:id="rId37"/>
    <p:sldId id="968" r:id="rId38"/>
    <p:sldId id="1150" r:id="rId39"/>
    <p:sldId id="1151" r:id="rId40"/>
  </p:sldIdLst>
  <p:sldSz cx="9144000" cy="5143500" type="screen16x9"/>
  <p:notesSz cx="6858000" cy="9144000"/>
  <p:custDataLst>
    <p:tags r:id="rId42"/>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2">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32"/>
        <p:guide pos="2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gs" Target="tags/tag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E3A5DF-52E3-4B27-9276-6362426F89F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29CA4A9-146D-4FBF-8B53-577F4C0B59E7}">
      <dgm:prSet phldrT="[文本]" custT="1"/>
      <dgm:spPr/>
      <dgm:t>
        <a:bodyPr/>
        <a:lstStyle/>
        <a:p>
          <a:r>
            <a:rPr lang="zh-CN" altLang="en-US" sz="2000" b="1" dirty="0">
              <a:latin typeface="微软雅黑" panose="020B0503020204020204" pitchFamily="34" charset="-122"/>
              <a:ea typeface="微软雅黑" panose="020B0503020204020204" pitchFamily="34" charset="-122"/>
            </a:rPr>
            <a:t>对数据的理解</a:t>
          </a:r>
        </a:p>
      </dgm:t>
    </dgm:pt>
    <dgm:pt modelId="{BFACC820-E85A-45F9-9E76-E03E4A5C2900}" type="par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6D2A02A-377F-4D4C-95AB-56297CD37FA0}" type="sib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3404AA-EC8D-4C01-919B-0571A55CF35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）数据需要用具体的载体来记录和表示</a:t>
          </a:r>
        </a:p>
      </dgm:t>
    </dgm:pt>
    <dgm:pt modelId="{0CB53F98-DA09-461A-9044-A59164BC27CF}" type="par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D8B915-A10E-45F5-9DF3-A1A6A9D5150A}" type="sib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10D547C-6AA1-43AE-BFC7-62805344387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）数据是通过一定的符号来表现的</a:t>
          </a:r>
        </a:p>
      </dgm:t>
    </dgm:pt>
    <dgm:pt modelId="{7AE6CD49-8F2B-4281-8F61-774E31464B3A}" type="sib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8E205F-A4C7-4F61-8ADB-041CEB4E4653}" type="par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3BC2B66-B986-4F4A-815C-1E8EDD01C4B2}" type="pres">
      <dgm:prSet presAssocID="{4CE3A5DF-52E3-4B27-9276-6362426F89F8}" presName="vert0" presStyleCnt="0">
        <dgm:presLayoutVars>
          <dgm:dir/>
          <dgm:animOne val="branch"/>
          <dgm:animLvl val="lvl"/>
        </dgm:presLayoutVars>
      </dgm:prSet>
      <dgm:spPr/>
      <dgm:t>
        <a:bodyPr/>
        <a:lstStyle/>
        <a:p>
          <a:endParaRPr lang="zh-CN" altLang="en-US"/>
        </a:p>
      </dgm:t>
    </dgm:pt>
    <dgm:pt modelId="{1BC8F4F6-FD0D-4576-B141-A651B5BDB04C}" type="pres">
      <dgm:prSet presAssocID="{B29CA4A9-146D-4FBF-8B53-577F4C0B59E7}" presName="thickLine" presStyleLbl="alignNode1" presStyleIdx="0" presStyleCnt="1" custLinFactNeighborX="0" custLinFactNeighborY="485"/>
      <dgm:spPr/>
    </dgm:pt>
    <dgm:pt modelId="{DEA2352C-E7A3-49AB-B4F4-51CFCA948DA5}" type="pres">
      <dgm:prSet presAssocID="{B29CA4A9-146D-4FBF-8B53-577F4C0B59E7}" presName="horz1" presStyleCnt="0"/>
      <dgm:spPr/>
    </dgm:pt>
    <dgm:pt modelId="{1F16081D-4031-4738-A37B-C9CBD4B480DD}" type="pres">
      <dgm:prSet presAssocID="{B29CA4A9-146D-4FBF-8B53-577F4C0B59E7}" presName="tx1" presStyleLbl="revTx" presStyleIdx="0" presStyleCnt="3" custScaleX="71464"/>
      <dgm:spPr/>
      <dgm:t>
        <a:bodyPr/>
        <a:lstStyle/>
        <a:p>
          <a:endParaRPr lang="zh-CN" altLang="en-US"/>
        </a:p>
      </dgm:t>
    </dgm:pt>
    <dgm:pt modelId="{671611AE-6302-4BF8-A130-57CA625EAB7A}" type="pres">
      <dgm:prSet presAssocID="{B29CA4A9-146D-4FBF-8B53-577F4C0B59E7}" presName="vert1" presStyleCnt="0"/>
      <dgm:spPr/>
    </dgm:pt>
    <dgm:pt modelId="{F2408127-8D9F-4F5C-94CB-B8F460100309}" type="pres">
      <dgm:prSet presAssocID="{B10D547C-6AA1-43AE-BFC7-628053443874}" presName="vertSpace2a" presStyleCnt="0"/>
      <dgm:spPr/>
    </dgm:pt>
    <dgm:pt modelId="{A4857AD1-5032-47EA-BB8B-CEB557D1390E}" type="pres">
      <dgm:prSet presAssocID="{B10D547C-6AA1-43AE-BFC7-628053443874}" presName="horz2" presStyleCnt="0"/>
      <dgm:spPr/>
    </dgm:pt>
    <dgm:pt modelId="{52E016EA-0E22-44A7-BDD8-46F0CCF0163E}" type="pres">
      <dgm:prSet presAssocID="{B10D547C-6AA1-43AE-BFC7-628053443874}" presName="horzSpace2" presStyleCnt="0"/>
      <dgm:spPr/>
    </dgm:pt>
    <dgm:pt modelId="{B0722322-A58A-4711-BC12-C9533E7D67A7}" type="pres">
      <dgm:prSet presAssocID="{B10D547C-6AA1-43AE-BFC7-628053443874}" presName="tx2" presStyleLbl="revTx" presStyleIdx="1" presStyleCnt="3"/>
      <dgm:spPr/>
      <dgm:t>
        <a:bodyPr/>
        <a:lstStyle/>
        <a:p>
          <a:endParaRPr lang="zh-CN" altLang="en-US"/>
        </a:p>
      </dgm:t>
    </dgm:pt>
    <dgm:pt modelId="{41EF4723-61A9-498A-BC0D-6FD3BAAF8256}" type="pres">
      <dgm:prSet presAssocID="{B10D547C-6AA1-43AE-BFC7-628053443874}" presName="vert2" presStyleCnt="0"/>
      <dgm:spPr/>
    </dgm:pt>
    <dgm:pt modelId="{53670EAC-DCC2-44CB-87D9-216EE9C9BD30}" type="pres">
      <dgm:prSet presAssocID="{B10D547C-6AA1-43AE-BFC7-628053443874}" presName="thinLine2b" presStyleLbl="callout" presStyleIdx="0" presStyleCnt="2"/>
      <dgm:spPr/>
    </dgm:pt>
    <dgm:pt modelId="{7A29B6B4-2194-4CCC-9FA6-F5D182DFAA6E}" type="pres">
      <dgm:prSet presAssocID="{B10D547C-6AA1-43AE-BFC7-628053443874}" presName="vertSpace2b" presStyleCnt="0"/>
      <dgm:spPr/>
    </dgm:pt>
    <dgm:pt modelId="{93A79DA4-FBC7-43AE-9A69-C17B3D00714A}" type="pres">
      <dgm:prSet presAssocID="{563404AA-EC8D-4C01-919B-0571A55CF354}" presName="horz2" presStyleCnt="0"/>
      <dgm:spPr/>
    </dgm:pt>
    <dgm:pt modelId="{01B0654A-860B-44FF-B9C3-E3A08E51F934}" type="pres">
      <dgm:prSet presAssocID="{563404AA-EC8D-4C01-919B-0571A55CF354}" presName="horzSpace2" presStyleCnt="0"/>
      <dgm:spPr/>
    </dgm:pt>
    <dgm:pt modelId="{787A564E-CB86-4D6D-9773-63FB26E6BEB2}" type="pres">
      <dgm:prSet presAssocID="{563404AA-EC8D-4C01-919B-0571A55CF354}" presName="tx2" presStyleLbl="revTx" presStyleIdx="2" presStyleCnt="3" custScaleX="113594"/>
      <dgm:spPr/>
      <dgm:t>
        <a:bodyPr/>
        <a:lstStyle/>
        <a:p>
          <a:endParaRPr lang="zh-CN" altLang="en-US"/>
        </a:p>
      </dgm:t>
    </dgm:pt>
    <dgm:pt modelId="{A984924B-FC46-4F46-B87C-3F97118D9789}" type="pres">
      <dgm:prSet presAssocID="{563404AA-EC8D-4C01-919B-0571A55CF354}" presName="vert2" presStyleCnt="0"/>
      <dgm:spPr/>
    </dgm:pt>
    <dgm:pt modelId="{F728D5D0-26EC-4050-9AF8-7BD6D4329737}" type="pres">
      <dgm:prSet presAssocID="{563404AA-EC8D-4C01-919B-0571A55CF354}" presName="thinLine2b" presStyleLbl="callout" presStyleIdx="1" presStyleCnt="2"/>
      <dgm:spPr/>
    </dgm:pt>
    <dgm:pt modelId="{3AEE324D-320E-41E4-9C53-5F3A3263722F}" type="pres">
      <dgm:prSet presAssocID="{563404AA-EC8D-4C01-919B-0571A55CF354}" presName="vertSpace2b" presStyleCnt="0"/>
      <dgm:spPr/>
    </dgm:pt>
  </dgm:ptLst>
  <dgm:cxnLst>
    <dgm:cxn modelId="{CC9017F2-DA5C-49A2-90AB-8BC13CE8F6F3}" srcId="{B29CA4A9-146D-4FBF-8B53-577F4C0B59E7}" destId="{B10D547C-6AA1-43AE-BFC7-628053443874}" srcOrd="0" destOrd="0" parTransId="{5B8E205F-A4C7-4F61-8ADB-041CEB4E4653}" sibTransId="{7AE6CD49-8F2B-4281-8F61-774E31464B3A}"/>
    <dgm:cxn modelId="{20DC11A1-2B2D-4390-A57B-12789990182A}" type="presOf" srcId="{B10D547C-6AA1-43AE-BFC7-628053443874}" destId="{B0722322-A58A-4711-BC12-C9533E7D67A7}" srcOrd="0" destOrd="0" presId="urn:microsoft.com/office/officeart/2008/layout/LinedList"/>
    <dgm:cxn modelId="{72208D6A-B0B7-49C5-9162-EF329CFBB659}" type="presOf" srcId="{563404AA-EC8D-4C01-919B-0571A55CF354}" destId="{787A564E-CB86-4D6D-9773-63FB26E6BEB2}" srcOrd="0" destOrd="0" presId="urn:microsoft.com/office/officeart/2008/layout/LinedList"/>
    <dgm:cxn modelId="{CC14B7E6-2F83-4987-B986-6B19BF44B6FA}" srcId="{4CE3A5DF-52E3-4B27-9276-6362426F89F8}" destId="{B29CA4A9-146D-4FBF-8B53-577F4C0B59E7}" srcOrd="0" destOrd="0" parTransId="{BFACC820-E85A-45F9-9E76-E03E4A5C2900}" sibTransId="{B6D2A02A-377F-4D4C-95AB-56297CD37FA0}"/>
    <dgm:cxn modelId="{B15144E9-FEC8-4724-85EA-BDE16C0254B4}" type="presOf" srcId="{4CE3A5DF-52E3-4B27-9276-6362426F89F8}" destId="{33BC2B66-B986-4F4A-815C-1E8EDD01C4B2}" srcOrd="0" destOrd="0" presId="urn:microsoft.com/office/officeart/2008/layout/LinedList"/>
    <dgm:cxn modelId="{478AA655-5A64-4E6D-AA40-CFD2A002BB16}" type="presOf" srcId="{B29CA4A9-146D-4FBF-8B53-577F4C0B59E7}" destId="{1F16081D-4031-4738-A37B-C9CBD4B480DD}" srcOrd="0" destOrd="0" presId="urn:microsoft.com/office/officeart/2008/layout/LinedList"/>
    <dgm:cxn modelId="{A1A11451-87B1-40B5-A63A-611EC9D90D97}" srcId="{B29CA4A9-146D-4FBF-8B53-577F4C0B59E7}" destId="{563404AA-EC8D-4C01-919B-0571A55CF354}" srcOrd="1" destOrd="0" parTransId="{0CB53F98-DA09-461A-9044-A59164BC27CF}" sibTransId="{96D8B915-A10E-45F5-9DF3-A1A6A9D5150A}"/>
    <dgm:cxn modelId="{A5572D53-F775-48A6-A71C-49AFD2E754B0}" type="presParOf" srcId="{33BC2B66-B986-4F4A-815C-1E8EDD01C4B2}" destId="{1BC8F4F6-FD0D-4576-B141-A651B5BDB04C}" srcOrd="0" destOrd="0" presId="urn:microsoft.com/office/officeart/2008/layout/LinedList"/>
    <dgm:cxn modelId="{0916B1DB-AE8D-4DB0-8C43-256FE35949A4}" type="presParOf" srcId="{33BC2B66-B986-4F4A-815C-1E8EDD01C4B2}" destId="{DEA2352C-E7A3-49AB-B4F4-51CFCA948DA5}" srcOrd="1" destOrd="0" presId="urn:microsoft.com/office/officeart/2008/layout/LinedList"/>
    <dgm:cxn modelId="{46C0B771-8CC5-4A84-AB11-DB581AFDC28D}" type="presParOf" srcId="{DEA2352C-E7A3-49AB-B4F4-51CFCA948DA5}" destId="{1F16081D-4031-4738-A37B-C9CBD4B480DD}" srcOrd="0" destOrd="0" presId="urn:microsoft.com/office/officeart/2008/layout/LinedList"/>
    <dgm:cxn modelId="{88B7EBDC-733F-4821-BCE6-5E79C0173D7F}" type="presParOf" srcId="{DEA2352C-E7A3-49AB-B4F4-51CFCA948DA5}" destId="{671611AE-6302-4BF8-A130-57CA625EAB7A}" srcOrd="1" destOrd="0" presId="urn:microsoft.com/office/officeart/2008/layout/LinedList"/>
    <dgm:cxn modelId="{D7D43FEC-0688-4905-A443-0D9E19425932}" type="presParOf" srcId="{671611AE-6302-4BF8-A130-57CA625EAB7A}" destId="{F2408127-8D9F-4F5C-94CB-B8F460100309}" srcOrd="0" destOrd="0" presId="urn:microsoft.com/office/officeart/2008/layout/LinedList"/>
    <dgm:cxn modelId="{10EE5716-75BE-44D3-9D74-4ECC8881BCB7}" type="presParOf" srcId="{671611AE-6302-4BF8-A130-57CA625EAB7A}" destId="{A4857AD1-5032-47EA-BB8B-CEB557D1390E}" srcOrd="1" destOrd="0" presId="urn:microsoft.com/office/officeart/2008/layout/LinedList"/>
    <dgm:cxn modelId="{5376164D-AFC2-4D11-B21E-2B4B72F7A1B1}" type="presParOf" srcId="{A4857AD1-5032-47EA-BB8B-CEB557D1390E}" destId="{52E016EA-0E22-44A7-BDD8-46F0CCF0163E}" srcOrd="0" destOrd="0" presId="urn:microsoft.com/office/officeart/2008/layout/LinedList"/>
    <dgm:cxn modelId="{4CF238D4-2B2C-49DD-B15C-785DBC2EB0DB}" type="presParOf" srcId="{A4857AD1-5032-47EA-BB8B-CEB557D1390E}" destId="{B0722322-A58A-4711-BC12-C9533E7D67A7}" srcOrd="1" destOrd="0" presId="urn:microsoft.com/office/officeart/2008/layout/LinedList"/>
    <dgm:cxn modelId="{81336983-320B-4F00-9305-A4697C2D9109}" type="presParOf" srcId="{A4857AD1-5032-47EA-BB8B-CEB557D1390E}" destId="{41EF4723-61A9-498A-BC0D-6FD3BAAF8256}" srcOrd="2" destOrd="0" presId="urn:microsoft.com/office/officeart/2008/layout/LinedList"/>
    <dgm:cxn modelId="{72FFB35F-E44A-4964-8517-AD78395C9EDE}" type="presParOf" srcId="{671611AE-6302-4BF8-A130-57CA625EAB7A}" destId="{53670EAC-DCC2-44CB-87D9-216EE9C9BD30}" srcOrd="2" destOrd="0" presId="urn:microsoft.com/office/officeart/2008/layout/LinedList"/>
    <dgm:cxn modelId="{D1C3CD10-E17B-4CBD-9216-033D44444256}" type="presParOf" srcId="{671611AE-6302-4BF8-A130-57CA625EAB7A}" destId="{7A29B6B4-2194-4CCC-9FA6-F5D182DFAA6E}" srcOrd="3" destOrd="0" presId="urn:microsoft.com/office/officeart/2008/layout/LinedList"/>
    <dgm:cxn modelId="{4ED5B2B0-DECF-4FC2-A981-9823D067A2B6}" type="presParOf" srcId="{671611AE-6302-4BF8-A130-57CA625EAB7A}" destId="{93A79DA4-FBC7-43AE-9A69-C17B3D00714A}" srcOrd="4" destOrd="0" presId="urn:microsoft.com/office/officeart/2008/layout/LinedList"/>
    <dgm:cxn modelId="{3E73A383-84D0-4F49-9E8A-C3D346EC793C}" type="presParOf" srcId="{93A79DA4-FBC7-43AE-9A69-C17B3D00714A}" destId="{01B0654A-860B-44FF-B9C3-E3A08E51F934}" srcOrd="0" destOrd="0" presId="urn:microsoft.com/office/officeart/2008/layout/LinedList"/>
    <dgm:cxn modelId="{211AD526-D139-4D94-A969-5F70101CAF38}" type="presParOf" srcId="{93A79DA4-FBC7-43AE-9A69-C17B3D00714A}" destId="{787A564E-CB86-4D6D-9773-63FB26E6BEB2}" srcOrd="1" destOrd="0" presId="urn:microsoft.com/office/officeart/2008/layout/LinedList"/>
    <dgm:cxn modelId="{F0BE1A8B-1A41-48E8-B5E3-974FF053B382}" type="presParOf" srcId="{93A79DA4-FBC7-43AE-9A69-C17B3D00714A}" destId="{A984924B-FC46-4F46-B87C-3F97118D9789}" srcOrd="2" destOrd="0" presId="urn:microsoft.com/office/officeart/2008/layout/LinedList"/>
    <dgm:cxn modelId="{756D6074-E4DF-48EC-90EA-E4663CB1E931}" type="presParOf" srcId="{671611AE-6302-4BF8-A130-57CA625EAB7A}" destId="{F728D5D0-26EC-4050-9AF8-7BD6D4329737}" srcOrd="5" destOrd="0" presId="urn:microsoft.com/office/officeart/2008/layout/LinedList"/>
    <dgm:cxn modelId="{5F516DE1-4F0B-4D45-8522-891DFACFD5E6}" type="presParOf" srcId="{671611AE-6302-4BF8-A130-57CA625EAB7A}" destId="{3AEE324D-320E-41E4-9C53-5F3A3263722F}"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E3A5DF-52E3-4B27-9276-6362426F89F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29CA4A9-146D-4FBF-8B53-577F4C0B59E7}">
      <dgm:prSet phldrT="[文本]" custT="1"/>
      <dgm:spPr/>
      <dgm:t>
        <a:bodyPr/>
        <a:lstStyle/>
        <a:p>
          <a:r>
            <a:rPr lang="zh-CN" altLang="en-US" sz="2000" b="1" dirty="0">
              <a:latin typeface="微软雅黑" panose="020B0503020204020204" pitchFamily="34" charset="-122"/>
              <a:ea typeface="微软雅黑" panose="020B0503020204020204" pitchFamily="34" charset="-122"/>
            </a:rPr>
            <a:t>对信息的理解</a:t>
          </a:r>
        </a:p>
      </dgm:t>
    </dgm:pt>
    <dgm:pt modelId="{BFACC820-E85A-45F9-9E76-E03E4A5C2900}" type="par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6D2A02A-377F-4D4C-95AB-56297CD37FA0}" type="sib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3404AA-EC8D-4C01-919B-0571A55CF35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）信息是可以传递的</a:t>
          </a:r>
        </a:p>
      </dgm:t>
    </dgm:pt>
    <dgm:pt modelId="{0CB53F98-DA09-461A-9044-A59164BC27CF}" type="par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D8B915-A10E-45F5-9DF3-A1A6A9D5150A}" type="sib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0398283-122C-41E7-8011-30225EF64C18}">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）信息是有用的</a:t>
          </a:r>
        </a:p>
      </dgm:t>
    </dgm:pt>
    <dgm:pt modelId="{4BCE7FC3-7CCB-4288-A743-9FA3974E97BD}" type="parTrans" cxnId="{36C107BE-0892-41A5-9C45-0579411635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F58BACC-39CC-4854-8E6E-49E628A0217F}" type="sibTrans" cxnId="{36C107BE-0892-41A5-9C45-0579411635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46C1AEB-6D5B-47E4-B6B0-05595E9C2D87}">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）信息可以形成知识</a:t>
          </a:r>
        </a:p>
      </dgm:t>
    </dgm:pt>
    <dgm:pt modelId="{A892723C-96AE-4A35-9713-9E42E6D55D31}" type="parTrans" cxnId="{BA47B82F-226A-4F37-8AE0-CD51A5CAD48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A6CB735-72B3-4F4A-A3D9-3FFFB2607FFB}" type="sibTrans" cxnId="{BA47B82F-226A-4F37-8AE0-CD51A5CAD48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10D547C-6AA1-43AE-BFC7-62805344387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）信息是对客观事物特征和变化的反映</a:t>
          </a:r>
        </a:p>
      </dgm:t>
    </dgm:pt>
    <dgm:pt modelId="{7AE6CD49-8F2B-4281-8F61-774E31464B3A}" type="sib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8E205F-A4C7-4F61-8ADB-041CEB4E4653}" type="par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3BC2B66-B986-4F4A-815C-1E8EDD01C4B2}" type="pres">
      <dgm:prSet presAssocID="{4CE3A5DF-52E3-4B27-9276-6362426F89F8}" presName="vert0" presStyleCnt="0">
        <dgm:presLayoutVars>
          <dgm:dir/>
          <dgm:animOne val="branch"/>
          <dgm:animLvl val="lvl"/>
        </dgm:presLayoutVars>
      </dgm:prSet>
      <dgm:spPr/>
      <dgm:t>
        <a:bodyPr/>
        <a:lstStyle/>
        <a:p>
          <a:endParaRPr lang="zh-CN" altLang="en-US"/>
        </a:p>
      </dgm:t>
    </dgm:pt>
    <dgm:pt modelId="{1BC8F4F6-FD0D-4576-B141-A651B5BDB04C}" type="pres">
      <dgm:prSet presAssocID="{B29CA4A9-146D-4FBF-8B53-577F4C0B59E7}" presName="thickLine" presStyleLbl="alignNode1" presStyleIdx="0" presStyleCnt="1"/>
      <dgm:spPr/>
    </dgm:pt>
    <dgm:pt modelId="{DEA2352C-E7A3-49AB-B4F4-51CFCA948DA5}" type="pres">
      <dgm:prSet presAssocID="{B29CA4A9-146D-4FBF-8B53-577F4C0B59E7}" presName="horz1" presStyleCnt="0"/>
      <dgm:spPr/>
    </dgm:pt>
    <dgm:pt modelId="{1F16081D-4031-4738-A37B-C9CBD4B480DD}" type="pres">
      <dgm:prSet presAssocID="{B29CA4A9-146D-4FBF-8B53-577F4C0B59E7}" presName="tx1" presStyleLbl="revTx" presStyleIdx="0" presStyleCnt="5" custScaleX="71464"/>
      <dgm:spPr/>
      <dgm:t>
        <a:bodyPr/>
        <a:lstStyle/>
        <a:p>
          <a:endParaRPr lang="zh-CN" altLang="en-US"/>
        </a:p>
      </dgm:t>
    </dgm:pt>
    <dgm:pt modelId="{671611AE-6302-4BF8-A130-57CA625EAB7A}" type="pres">
      <dgm:prSet presAssocID="{B29CA4A9-146D-4FBF-8B53-577F4C0B59E7}" presName="vert1" presStyleCnt="0"/>
      <dgm:spPr/>
    </dgm:pt>
    <dgm:pt modelId="{F2408127-8D9F-4F5C-94CB-B8F460100309}" type="pres">
      <dgm:prSet presAssocID="{B10D547C-6AA1-43AE-BFC7-628053443874}" presName="vertSpace2a" presStyleCnt="0"/>
      <dgm:spPr/>
    </dgm:pt>
    <dgm:pt modelId="{A4857AD1-5032-47EA-BB8B-CEB557D1390E}" type="pres">
      <dgm:prSet presAssocID="{B10D547C-6AA1-43AE-BFC7-628053443874}" presName="horz2" presStyleCnt="0"/>
      <dgm:spPr/>
    </dgm:pt>
    <dgm:pt modelId="{52E016EA-0E22-44A7-BDD8-46F0CCF0163E}" type="pres">
      <dgm:prSet presAssocID="{B10D547C-6AA1-43AE-BFC7-628053443874}" presName="horzSpace2" presStyleCnt="0"/>
      <dgm:spPr/>
    </dgm:pt>
    <dgm:pt modelId="{B0722322-A58A-4711-BC12-C9533E7D67A7}" type="pres">
      <dgm:prSet presAssocID="{B10D547C-6AA1-43AE-BFC7-628053443874}" presName="tx2" presStyleLbl="revTx" presStyleIdx="1" presStyleCnt="5" custScaleX="109840"/>
      <dgm:spPr/>
      <dgm:t>
        <a:bodyPr/>
        <a:lstStyle/>
        <a:p>
          <a:endParaRPr lang="zh-CN" altLang="en-US"/>
        </a:p>
      </dgm:t>
    </dgm:pt>
    <dgm:pt modelId="{41EF4723-61A9-498A-BC0D-6FD3BAAF8256}" type="pres">
      <dgm:prSet presAssocID="{B10D547C-6AA1-43AE-BFC7-628053443874}" presName="vert2" presStyleCnt="0"/>
      <dgm:spPr/>
    </dgm:pt>
    <dgm:pt modelId="{53670EAC-DCC2-44CB-87D9-216EE9C9BD30}" type="pres">
      <dgm:prSet presAssocID="{B10D547C-6AA1-43AE-BFC7-628053443874}" presName="thinLine2b" presStyleLbl="callout" presStyleIdx="0" presStyleCnt="4"/>
      <dgm:spPr/>
    </dgm:pt>
    <dgm:pt modelId="{7A29B6B4-2194-4CCC-9FA6-F5D182DFAA6E}" type="pres">
      <dgm:prSet presAssocID="{B10D547C-6AA1-43AE-BFC7-628053443874}" presName="vertSpace2b" presStyleCnt="0"/>
      <dgm:spPr/>
    </dgm:pt>
    <dgm:pt modelId="{93A79DA4-FBC7-43AE-9A69-C17B3D00714A}" type="pres">
      <dgm:prSet presAssocID="{563404AA-EC8D-4C01-919B-0571A55CF354}" presName="horz2" presStyleCnt="0"/>
      <dgm:spPr/>
    </dgm:pt>
    <dgm:pt modelId="{01B0654A-860B-44FF-B9C3-E3A08E51F934}" type="pres">
      <dgm:prSet presAssocID="{563404AA-EC8D-4C01-919B-0571A55CF354}" presName="horzSpace2" presStyleCnt="0"/>
      <dgm:spPr/>
    </dgm:pt>
    <dgm:pt modelId="{787A564E-CB86-4D6D-9773-63FB26E6BEB2}" type="pres">
      <dgm:prSet presAssocID="{563404AA-EC8D-4C01-919B-0571A55CF354}" presName="tx2" presStyleLbl="revTx" presStyleIdx="2" presStyleCnt="5"/>
      <dgm:spPr/>
      <dgm:t>
        <a:bodyPr/>
        <a:lstStyle/>
        <a:p>
          <a:endParaRPr lang="zh-CN" altLang="en-US"/>
        </a:p>
      </dgm:t>
    </dgm:pt>
    <dgm:pt modelId="{A984924B-FC46-4F46-B87C-3F97118D9789}" type="pres">
      <dgm:prSet presAssocID="{563404AA-EC8D-4C01-919B-0571A55CF354}" presName="vert2" presStyleCnt="0"/>
      <dgm:spPr/>
    </dgm:pt>
    <dgm:pt modelId="{F728D5D0-26EC-4050-9AF8-7BD6D4329737}" type="pres">
      <dgm:prSet presAssocID="{563404AA-EC8D-4C01-919B-0571A55CF354}" presName="thinLine2b" presStyleLbl="callout" presStyleIdx="1" presStyleCnt="4"/>
      <dgm:spPr/>
    </dgm:pt>
    <dgm:pt modelId="{3AEE324D-320E-41E4-9C53-5F3A3263722F}" type="pres">
      <dgm:prSet presAssocID="{563404AA-EC8D-4C01-919B-0571A55CF354}" presName="vertSpace2b" presStyleCnt="0"/>
      <dgm:spPr/>
    </dgm:pt>
    <dgm:pt modelId="{7904646D-D8F4-499F-997B-E96EB3A4610B}" type="pres">
      <dgm:prSet presAssocID="{D0398283-122C-41E7-8011-30225EF64C18}" presName="horz2" presStyleCnt="0"/>
      <dgm:spPr/>
    </dgm:pt>
    <dgm:pt modelId="{770292D0-9E72-48D4-AD91-951CDAA97C0F}" type="pres">
      <dgm:prSet presAssocID="{D0398283-122C-41E7-8011-30225EF64C18}" presName="horzSpace2" presStyleCnt="0"/>
      <dgm:spPr/>
    </dgm:pt>
    <dgm:pt modelId="{7E8E23DA-4175-4741-8866-BC9D8C5458DB}" type="pres">
      <dgm:prSet presAssocID="{D0398283-122C-41E7-8011-30225EF64C18}" presName="tx2" presStyleLbl="revTx" presStyleIdx="3" presStyleCnt="5"/>
      <dgm:spPr/>
      <dgm:t>
        <a:bodyPr/>
        <a:lstStyle/>
        <a:p>
          <a:endParaRPr lang="zh-CN" altLang="en-US"/>
        </a:p>
      </dgm:t>
    </dgm:pt>
    <dgm:pt modelId="{40ED00DC-D9AD-404B-976B-7D9B13FAFCEF}" type="pres">
      <dgm:prSet presAssocID="{D0398283-122C-41E7-8011-30225EF64C18}" presName="vert2" presStyleCnt="0"/>
      <dgm:spPr/>
    </dgm:pt>
    <dgm:pt modelId="{B8A0222B-9A62-4669-AD27-AD8F3C3A30D7}" type="pres">
      <dgm:prSet presAssocID="{D0398283-122C-41E7-8011-30225EF64C18}" presName="thinLine2b" presStyleLbl="callout" presStyleIdx="2" presStyleCnt="4"/>
      <dgm:spPr/>
    </dgm:pt>
    <dgm:pt modelId="{D978E01F-1A3B-4BF7-A55B-102405DD4AB2}" type="pres">
      <dgm:prSet presAssocID="{D0398283-122C-41E7-8011-30225EF64C18}" presName="vertSpace2b" presStyleCnt="0"/>
      <dgm:spPr/>
    </dgm:pt>
    <dgm:pt modelId="{1AB191B4-E67F-46A6-9A1F-56D1BC4F0017}" type="pres">
      <dgm:prSet presAssocID="{146C1AEB-6D5B-47E4-B6B0-05595E9C2D87}" presName="horz2" presStyleCnt="0"/>
      <dgm:spPr/>
    </dgm:pt>
    <dgm:pt modelId="{A90E425D-A21C-426D-BABF-98CD0315A765}" type="pres">
      <dgm:prSet presAssocID="{146C1AEB-6D5B-47E4-B6B0-05595E9C2D87}" presName="horzSpace2" presStyleCnt="0"/>
      <dgm:spPr/>
    </dgm:pt>
    <dgm:pt modelId="{0341693D-6D9F-415A-B18E-554581984700}" type="pres">
      <dgm:prSet presAssocID="{146C1AEB-6D5B-47E4-B6B0-05595E9C2D87}" presName="tx2" presStyleLbl="revTx" presStyleIdx="4" presStyleCnt="5"/>
      <dgm:spPr/>
      <dgm:t>
        <a:bodyPr/>
        <a:lstStyle/>
        <a:p>
          <a:endParaRPr lang="zh-CN" altLang="en-US"/>
        </a:p>
      </dgm:t>
    </dgm:pt>
    <dgm:pt modelId="{7D7D208C-A307-44A9-B677-5528F325F579}" type="pres">
      <dgm:prSet presAssocID="{146C1AEB-6D5B-47E4-B6B0-05595E9C2D87}" presName="vert2" presStyleCnt="0"/>
      <dgm:spPr/>
    </dgm:pt>
    <dgm:pt modelId="{28B587D2-297C-4407-A6DA-C80C91E159FC}" type="pres">
      <dgm:prSet presAssocID="{146C1AEB-6D5B-47E4-B6B0-05595E9C2D87}" presName="thinLine2b" presStyleLbl="callout" presStyleIdx="3" presStyleCnt="4"/>
      <dgm:spPr/>
    </dgm:pt>
    <dgm:pt modelId="{21496A2F-D33D-4693-9137-C38BE1D8FB95}" type="pres">
      <dgm:prSet presAssocID="{146C1AEB-6D5B-47E4-B6B0-05595E9C2D87}" presName="vertSpace2b" presStyleCnt="0"/>
      <dgm:spPr/>
    </dgm:pt>
  </dgm:ptLst>
  <dgm:cxnLst>
    <dgm:cxn modelId="{CC9017F2-DA5C-49A2-90AB-8BC13CE8F6F3}" srcId="{B29CA4A9-146D-4FBF-8B53-577F4C0B59E7}" destId="{B10D547C-6AA1-43AE-BFC7-628053443874}" srcOrd="0" destOrd="0" parTransId="{5B8E205F-A4C7-4F61-8ADB-041CEB4E4653}" sibTransId="{7AE6CD49-8F2B-4281-8F61-774E31464B3A}"/>
    <dgm:cxn modelId="{36C107BE-0892-41A5-9C45-057941163597}" srcId="{B29CA4A9-146D-4FBF-8B53-577F4C0B59E7}" destId="{D0398283-122C-41E7-8011-30225EF64C18}" srcOrd="2" destOrd="0" parTransId="{4BCE7FC3-7CCB-4288-A743-9FA3974E97BD}" sibTransId="{0F58BACC-39CC-4854-8E6E-49E628A0217F}"/>
    <dgm:cxn modelId="{C9270B95-EACC-48D4-A13A-0214D3340137}" type="presOf" srcId="{B29CA4A9-146D-4FBF-8B53-577F4C0B59E7}" destId="{1F16081D-4031-4738-A37B-C9CBD4B480DD}" srcOrd="0" destOrd="0" presId="urn:microsoft.com/office/officeart/2008/layout/LinedList"/>
    <dgm:cxn modelId="{BA47B82F-226A-4F37-8AE0-CD51A5CAD48D}" srcId="{B29CA4A9-146D-4FBF-8B53-577F4C0B59E7}" destId="{146C1AEB-6D5B-47E4-B6B0-05595E9C2D87}" srcOrd="3" destOrd="0" parTransId="{A892723C-96AE-4A35-9713-9E42E6D55D31}" sibTransId="{AA6CB735-72B3-4F4A-A3D9-3FFFB2607FFB}"/>
    <dgm:cxn modelId="{84B6741C-F84C-4997-8DF6-76DA30F8D02B}" type="presOf" srcId="{4CE3A5DF-52E3-4B27-9276-6362426F89F8}" destId="{33BC2B66-B986-4F4A-815C-1E8EDD01C4B2}" srcOrd="0" destOrd="0" presId="urn:microsoft.com/office/officeart/2008/layout/LinedList"/>
    <dgm:cxn modelId="{C88BC6B2-3D1D-4E12-8510-A81D629F9FE5}" type="presOf" srcId="{B10D547C-6AA1-43AE-BFC7-628053443874}" destId="{B0722322-A58A-4711-BC12-C9533E7D67A7}" srcOrd="0" destOrd="0" presId="urn:microsoft.com/office/officeart/2008/layout/LinedList"/>
    <dgm:cxn modelId="{CC14B7E6-2F83-4987-B986-6B19BF44B6FA}" srcId="{4CE3A5DF-52E3-4B27-9276-6362426F89F8}" destId="{B29CA4A9-146D-4FBF-8B53-577F4C0B59E7}" srcOrd="0" destOrd="0" parTransId="{BFACC820-E85A-45F9-9E76-E03E4A5C2900}" sibTransId="{B6D2A02A-377F-4D4C-95AB-56297CD37FA0}"/>
    <dgm:cxn modelId="{9561C69E-F49E-4936-855F-409B08DB1B9D}" type="presOf" srcId="{D0398283-122C-41E7-8011-30225EF64C18}" destId="{7E8E23DA-4175-4741-8866-BC9D8C5458DB}" srcOrd="0" destOrd="0" presId="urn:microsoft.com/office/officeart/2008/layout/LinedList"/>
    <dgm:cxn modelId="{1561F125-D0A8-4F9A-8008-9768BD2B9D6E}" type="presOf" srcId="{563404AA-EC8D-4C01-919B-0571A55CF354}" destId="{787A564E-CB86-4D6D-9773-63FB26E6BEB2}" srcOrd="0" destOrd="0" presId="urn:microsoft.com/office/officeart/2008/layout/LinedList"/>
    <dgm:cxn modelId="{0B70C6A0-D08E-4D34-975B-4037D163113F}" type="presOf" srcId="{146C1AEB-6D5B-47E4-B6B0-05595E9C2D87}" destId="{0341693D-6D9F-415A-B18E-554581984700}" srcOrd="0" destOrd="0" presId="urn:microsoft.com/office/officeart/2008/layout/LinedList"/>
    <dgm:cxn modelId="{A1A11451-87B1-40B5-A63A-611EC9D90D97}" srcId="{B29CA4A9-146D-4FBF-8B53-577F4C0B59E7}" destId="{563404AA-EC8D-4C01-919B-0571A55CF354}" srcOrd="1" destOrd="0" parTransId="{0CB53F98-DA09-461A-9044-A59164BC27CF}" sibTransId="{96D8B915-A10E-45F5-9DF3-A1A6A9D5150A}"/>
    <dgm:cxn modelId="{9C7BDCE2-37DC-4204-9C5A-84D0A108A091}" type="presParOf" srcId="{33BC2B66-B986-4F4A-815C-1E8EDD01C4B2}" destId="{1BC8F4F6-FD0D-4576-B141-A651B5BDB04C}" srcOrd="0" destOrd="0" presId="urn:microsoft.com/office/officeart/2008/layout/LinedList"/>
    <dgm:cxn modelId="{6B247889-C4D5-4DD2-8976-07F3DB307ADA}" type="presParOf" srcId="{33BC2B66-B986-4F4A-815C-1E8EDD01C4B2}" destId="{DEA2352C-E7A3-49AB-B4F4-51CFCA948DA5}" srcOrd="1" destOrd="0" presId="urn:microsoft.com/office/officeart/2008/layout/LinedList"/>
    <dgm:cxn modelId="{8379D641-74E2-4855-8CDA-BFC7529FC1C0}" type="presParOf" srcId="{DEA2352C-E7A3-49AB-B4F4-51CFCA948DA5}" destId="{1F16081D-4031-4738-A37B-C9CBD4B480DD}" srcOrd="0" destOrd="0" presId="urn:microsoft.com/office/officeart/2008/layout/LinedList"/>
    <dgm:cxn modelId="{2C94701D-7FCF-4419-8B37-B770A10A8C2B}" type="presParOf" srcId="{DEA2352C-E7A3-49AB-B4F4-51CFCA948DA5}" destId="{671611AE-6302-4BF8-A130-57CA625EAB7A}" srcOrd="1" destOrd="0" presId="urn:microsoft.com/office/officeart/2008/layout/LinedList"/>
    <dgm:cxn modelId="{0A1C9AED-59CD-421E-9619-E3A9322C238D}" type="presParOf" srcId="{671611AE-6302-4BF8-A130-57CA625EAB7A}" destId="{F2408127-8D9F-4F5C-94CB-B8F460100309}" srcOrd="0" destOrd="0" presId="urn:microsoft.com/office/officeart/2008/layout/LinedList"/>
    <dgm:cxn modelId="{D6387707-281A-4D70-9660-FCF912F6392B}" type="presParOf" srcId="{671611AE-6302-4BF8-A130-57CA625EAB7A}" destId="{A4857AD1-5032-47EA-BB8B-CEB557D1390E}" srcOrd="1" destOrd="0" presId="urn:microsoft.com/office/officeart/2008/layout/LinedList"/>
    <dgm:cxn modelId="{0FC9E47F-1C42-4A26-AD3F-51261DC1318E}" type="presParOf" srcId="{A4857AD1-5032-47EA-BB8B-CEB557D1390E}" destId="{52E016EA-0E22-44A7-BDD8-46F0CCF0163E}" srcOrd="0" destOrd="0" presId="urn:microsoft.com/office/officeart/2008/layout/LinedList"/>
    <dgm:cxn modelId="{A677F6A1-2F36-4A63-9E8B-848884E122FF}" type="presParOf" srcId="{A4857AD1-5032-47EA-BB8B-CEB557D1390E}" destId="{B0722322-A58A-4711-BC12-C9533E7D67A7}" srcOrd="1" destOrd="0" presId="urn:microsoft.com/office/officeart/2008/layout/LinedList"/>
    <dgm:cxn modelId="{F1BB4749-DDA9-46CB-85C9-A65A5267D837}" type="presParOf" srcId="{A4857AD1-5032-47EA-BB8B-CEB557D1390E}" destId="{41EF4723-61A9-498A-BC0D-6FD3BAAF8256}" srcOrd="2" destOrd="0" presId="urn:microsoft.com/office/officeart/2008/layout/LinedList"/>
    <dgm:cxn modelId="{BA697E55-17CD-4578-9F9F-16146D6E2AC7}" type="presParOf" srcId="{671611AE-6302-4BF8-A130-57CA625EAB7A}" destId="{53670EAC-DCC2-44CB-87D9-216EE9C9BD30}" srcOrd="2" destOrd="0" presId="urn:microsoft.com/office/officeart/2008/layout/LinedList"/>
    <dgm:cxn modelId="{995884F5-5B55-43EC-8937-55C1AD717B48}" type="presParOf" srcId="{671611AE-6302-4BF8-A130-57CA625EAB7A}" destId="{7A29B6B4-2194-4CCC-9FA6-F5D182DFAA6E}" srcOrd="3" destOrd="0" presId="urn:microsoft.com/office/officeart/2008/layout/LinedList"/>
    <dgm:cxn modelId="{793AC183-53A5-40AE-94A8-235E0745B473}" type="presParOf" srcId="{671611AE-6302-4BF8-A130-57CA625EAB7A}" destId="{93A79DA4-FBC7-43AE-9A69-C17B3D00714A}" srcOrd="4" destOrd="0" presId="urn:microsoft.com/office/officeart/2008/layout/LinedList"/>
    <dgm:cxn modelId="{00DB291A-D3E2-4CA3-ADB7-3BEABC4151B8}" type="presParOf" srcId="{93A79DA4-FBC7-43AE-9A69-C17B3D00714A}" destId="{01B0654A-860B-44FF-B9C3-E3A08E51F934}" srcOrd="0" destOrd="0" presId="urn:microsoft.com/office/officeart/2008/layout/LinedList"/>
    <dgm:cxn modelId="{86996903-AB95-411C-8F50-C6B3FC4D37FD}" type="presParOf" srcId="{93A79DA4-FBC7-43AE-9A69-C17B3D00714A}" destId="{787A564E-CB86-4D6D-9773-63FB26E6BEB2}" srcOrd="1" destOrd="0" presId="urn:microsoft.com/office/officeart/2008/layout/LinedList"/>
    <dgm:cxn modelId="{9DB6F1F1-F8CE-4E36-835C-FFD44D882DBC}" type="presParOf" srcId="{93A79DA4-FBC7-43AE-9A69-C17B3D00714A}" destId="{A984924B-FC46-4F46-B87C-3F97118D9789}" srcOrd="2" destOrd="0" presId="urn:microsoft.com/office/officeart/2008/layout/LinedList"/>
    <dgm:cxn modelId="{D556739E-779E-40FD-8A2F-708EE60EF967}" type="presParOf" srcId="{671611AE-6302-4BF8-A130-57CA625EAB7A}" destId="{F728D5D0-26EC-4050-9AF8-7BD6D4329737}" srcOrd="5" destOrd="0" presId="urn:microsoft.com/office/officeart/2008/layout/LinedList"/>
    <dgm:cxn modelId="{B7B3E135-612C-4529-94F0-DCCCD7C73F83}" type="presParOf" srcId="{671611AE-6302-4BF8-A130-57CA625EAB7A}" destId="{3AEE324D-320E-41E4-9C53-5F3A3263722F}" srcOrd="6" destOrd="0" presId="urn:microsoft.com/office/officeart/2008/layout/LinedList"/>
    <dgm:cxn modelId="{2176B66E-E93A-48DF-B20B-57A828C2FD6E}" type="presParOf" srcId="{671611AE-6302-4BF8-A130-57CA625EAB7A}" destId="{7904646D-D8F4-499F-997B-E96EB3A4610B}" srcOrd="7" destOrd="0" presId="urn:microsoft.com/office/officeart/2008/layout/LinedList"/>
    <dgm:cxn modelId="{3FED7114-3977-4DE9-AC6B-E534004FF9EC}" type="presParOf" srcId="{7904646D-D8F4-499F-997B-E96EB3A4610B}" destId="{770292D0-9E72-48D4-AD91-951CDAA97C0F}" srcOrd="0" destOrd="0" presId="urn:microsoft.com/office/officeart/2008/layout/LinedList"/>
    <dgm:cxn modelId="{D99CA072-45DF-4D95-8F6B-E2CE6AB3E452}" type="presParOf" srcId="{7904646D-D8F4-499F-997B-E96EB3A4610B}" destId="{7E8E23DA-4175-4741-8866-BC9D8C5458DB}" srcOrd="1" destOrd="0" presId="urn:microsoft.com/office/officeart/2008/layout/LinedList"/>
    <dgm:cxn modelId="{FBB7C28E-E439-44FA-BFCA-88F90C8FD951}" type="presParOf" srcId="{7904646D-D8F4-499F-997B-E96EB3A4610B}" destId="{40ED00DC-D9AD-404B-976B-7D9B13FAFCEF}" srcOrd="2" destOrd="0" presId="urn:microsoft.com/office/officeart/2008/layout/LinedList"/>
    <dgm:cxn modelId="{2145465F-8007-4363-B92F-FB63B43803C1}" type="presParOf" srcId="{671611AE-6302-4BF8-A130-57CA625EAB7A}" destId="{B8A0222B-9A62-4669-AD27-AD8F3C3A30D7}" srcOrd="8" destOrd="0" presId="urn:microsoft.com/office/officeart/2008/layout/LinedList"/>
    <dgm:cxn modelId="{BE18F321-CE9C-40A9-8F3F-2B3F56DA4FAB}" type="presParOf" srcId="{671611AE-6302-4BF8-A130-57CA625EAB7A}" destId="{D978E01F-1A3B-4BF7-A55B-102405DD4AB2}" srcOrd="9" destOrd="0" presId="urn:microsoft.com/office/officeart/2008/layout/LinedList"/>
    <dgm:cxn modelId="{0F7F268A-D315-484F-B1E9-B32A069310E7}" type="presParOf" srcId="{671611AE-6302-4BF8-A130-57CA625EAB7A}" destId="{1AB191B4-E67F-46A6-9A1F-56D1BC4F0017}" srcOrd="10" destOrd="0" presId="urn:microsoft.com/office/officeart/2008/layout/LinedList"/>
    <dgm:cxn modelId="{8BFC6F3D-11C4-4982-9FB4-26F427E0B3D9}" type="presParOf" srcId="{1AB191B4-E67F-46A6-9A1F-56D1BC4F0017}" destId="{A90E425D-A21C-426D-BABF-98CD0315A765}" srcOrd="0" destOrd="0" presId="urn:microsoft.com/office/officeart/2008/layout/LinedList"/>
    <dgm:cxn modelId="{AB2DE4A6-B0F8-4370-BF1E-AC099DF2BFDE}" type="presParOf" srcId="{1AB191B4-E67F-46A6-9A1F-56D1BC4F0017}" destId="{0341693D-6D9F-415A-B18E-554581984700}" srcOrd="1" destOrd="0" presId="urn:microsoft.com/office/officeart/2008/layout/LinedList"/>
    <dgm:cxn modelId="{70394EB6-B4D7-461A-B1FE-C1AC04DF170F}" type="presParOf" srcId="{1AB191B4-E67F-46A6-9A1F-56D1BC4F0017}" destId="{7D7D208C-A307-44A9-B677-5528F325F579}" srcOrd="2" destOrd="0" presId="urn:microsoft.com/office/officeart/2008/layout/LinedList"/>
    <dgm:cxn modelId="{4EC23146-F964-4340-9447-038A0E5129F9}" type="presParOf" srcId="{671611AE-6302-4BF8-A130-57CA625EAB7A}" destId="{28B587D2-297C-4407-A6DA-C80C91E159FC}" srcOrd="11" destOrd="0" presId="urn:microsoft.com/office/officeart/2008/layout/LinedList"/>
    <dgm:cxn modelId="{D8B84629-E9D9-48C9-9719-8DE186E93554}" type="presParOf" srcId="{671611AE-6302-4BF8-A130-57CA625EAB7A}" destId="{21496A2F-D33D-4693-9137-C38BE1D8FB95}"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2B6223-5193-4D3D-B47F-3D355E2E0E71}" type="doc">
      <dgm:prSet loTypeId="urn:microsoft.com/office/officeart/2005/8/layout/process1" loCatId="process" qsTypeId="urn:microsoft.com/office/officeart/2005/8/quickstyle/simple1" qsCatId="simple" csTypeId="urn:microsoft.com/office/officeart/2005/8/colors/accent1_2" csCatId="accent1" phldr="1"/>
      <dgm:spPr/>
    </dgm:pt>
    <dgm:pt modelId="{116ADE35-18E8-4387-BCCA-598D33C5040B}">
      <dgm:prSet phldrT="[文本]" custT="1"/>
      <dgm:spPr/>
      <dgm:t>
        <a:bodyPr/>
        <a:lstStyle/>
        <a:p>
          <a:r>
            <a:rPr lang="zh-CN" altLang="en-US" sz="2400" b="1" dirty="0">
              <a:latin typeface="微软雅黑" panose="020B0503020204020204" pitchFamily="34" charset="-122"/>
              <a:ea typeface="微软雅黑" panose="020B0503020204020204" pitchFamily="34" charset="-122"/>
            </a:rPr>
            <a:t>数据</a:t>
          </a:r>
        </a:p>
      </dgm:t>
    </dgm:pt>
    <dgm:pt modelId="{252792CA-A3CA-443E-AC80-7AA247F15A71}" type="parTrans" cxnId="{145F7F16-0CBE-4EB5-976E-0DCDE200BCDF}">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F4215721-AA28-4B44-9301-79D78618649C}" type="sibTrans" cxnId="{145F7F16-0CBE-4EB5-976E-0DCDE200BCDF}">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5AD84753-301F-4611-A0A8-85900E5FDA07}">
      <dgm:prSet phldrT="[文本]" custT="1"/>
      <dgm:spPr/>
      <dgm:t>
        <a:bodyPr/>
        <a:lstStyle/>
        <a:p>
          <a:r>
            <a:rPr lang="zh-CN" altLang="en-US" sz="2400" b="1" dirty="0">
              <a:latin typeface="微软雅黑" panose="020B0503020204020204" pitchFamily="34" charset="-122"/>
              <a:ea typeface="微软雅黑" panose="020B0503020204020204" pitchFamily="34" charset="-122"/>
            </a:rPr>
            <a:t>信息</a:t>
          </a:r>
        </a:p>
      </dgm:t>
    </dgm:pt>
    <dgm:pt modelId="{DC6487F0-CD3E-453A-8213-248797152153}" type="parTrans" cxnId="{D979DF4A-24A5-406A-90EE-B3A6C71C6F27}">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1C829E6F-3B09-4DD3-80AC-516565B35F46}" type="sibTrans" cxnId="{D979DF4A-24A5-406A-90EE-B3A6C71C6F27}">
      <dgm:prSet custT="1"/>
      <dgm:spPr/>
      <dgm:t>
        <a:bodyPr/>
        <a:lstStyle/>
        <a:p>
          <a:endParaRPr lang="zh-CN" altLang="en-US" sz="2400" b="1">
            <a:latin typeface="微软雅黑" panose="020B0503020204020204" pitchFamily="34" charset="-122"/>
            <a:ea typeface="微软雅黑" panose="020B0503020204020204" pitchFamily="34" charset="-122"/>
          </a:endParaRPr>
        </a:p>
      </dgm:t>
    </dgm:pt>
    <dgm:pt modelId="{2080C69B-E7CA-42EA-B814-B176473C03FB}">
      <dgm:prSet phldrT="[文本]" custT="1"/>
      <dgm:spPr/>
      <dgm:t>
        <a:bodyPr/>
        <a:lstStyle/>
        <a:p>
          <a:r>
            <a:rPr lang="zh-CN" altLang="en-US" sz="2400" b="1" dirty="0">
              <a:latin typeface="微软雅黑" panose="020B0503020204020204" pitchFamily="34" charset="-122"/>
              <a:ea typeface="微软雅黑" panose="020B0503020204020204" pitchFamily="34" charset="-122"/>
            </a:rPr>
            <a:t>知识</a:t>
          </a:r>
        </a:p>
      </dgm:t>
    </dgm:pt>
    <dgm:pt modelId="{9F6087DF-7744-4AD0-B935-7AF89E1D0CFB}" type="parTrans" cxnId="{FBC59EF6-8561-449B-ABD4-4A45CBC00531}">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A9AD66EA-6794-4CFE-9665-EB6633DD6659}" type="sibTrans" cxnId="{FBC59EF6-8561-449B-ABD4-4A45CBC00531}">
      <dgm:prSet/>
      <dgm:spPr/>
      <dgm:t>
        <a:bodyPr/>
        <a:lstStyle/>
        <a:p>
          <a:endParaRPr lang="zh-CN" altLang="en-US" sz="2400" b="1">
            <a:latin typeface="微软雅黑" panose="020B0503020204020204" pitchFamily="34" charset="-122"/>
            <a:ea typeface="微软雅黑" panose="020B0503020204020204" pitchFamily="34" charset="-122"/>
          </a:endParaRPr>
        </a:p>
      </dgm:t>
    </dgm:pt>
    <dgm:pt modelId="{A0737FD6-F885-4542-AA40-1A09D1C7B222}" type="pres">
      <dgm:prSet presAssocID="{322B6223-5193-4D3D-B47F-3D355E2E0E71}" presName="Name0" presStyleCnt="0">
        <dgm:presLayoutVars>
          <dgm:dir/>
          <dgm:resizeHandles val="exact"/>
        </dgm:presLayoutVars>
      </dgm:prSet>
      <dgm:spPr/>
    </dgm:pt>
    <dgm:pt modelId="{AAC06084-7553-4B35-9CE9-40E798E2E38E}" type="pres">
      <dgm:prSet presAssocID="{116ADE35-18E8-4387-BCCA-598D33C5040B}" presName="node" presStyleLbl="node1" presStyleIdx="0" presStyleCnt="3">
        <dgm:presLayoutVars>
          <dgm:bulletEnabled val="1"/>
        </dgm:presLayoutVars>
      </dgm:prSet>
      <dgm:spPr/>
      <dgm:t>
        <a:bodyPr/>
        <a:lstStyle/>
        <a:p>
          <a:endParaRPr lang="zh-CN" altLang="en-US"/>
        </a:p>
      </dgm:t>
    </dgm:pt>
    <dgm:pt modelId="{60D5AF29-0003-4D7C-AF1D-0815D77A2121}" type="pres">
      <dgm:prSet presAssocID="{F4215721-AA28-4B44-9301-79D78618649C}" presName="sibTrans" presStyleLbl="sibTrans2D1" presStyleIdx="0" presStyleCnt="2"/>
      <dgm:spPr/>
      <dgm:t>
        <a:bodyPr/>
        <a:lstStyle/>
        <a:p>
          <a:endParaRPr lang="zh-CN" altLang="en-US"/>
        </a:p>
      </dgm:t>
    </dgm:pt>
    <dgm:pt modelId="{6092EEA1-65BE-4D28-9727-FEDCA74BABE4}" type="pres">
      <dgm:prSet presAssocID="{F4215721-AA28-4B44-9301-79D78618649C}" presName="connectorText" presStyleLbl="sibTrans2D1" presStyleIdx="0" presStyleCnt="2"/>
      <dgm:spPr/>
      <dgm:t>
        <a:bodyPr/>
        <a:lstStyle/>
        <a:p>
          <a:endParaRPr lang="zh-CN" altLang="en-US"/>
        </a:p>
      </dgm:t>
    </dgm:pt>
    <dgm:pt modelId="{B4E6D06E-D7A6-450F-AACD-93CC6CA97A46}" type="pres">
      <dgm:prSet presAssocID="{5AD84753-301F-4611-A0A8-85900E5FDA07}" presName="node" presStyleLbl="node1" presStyleIdx="1" presStyleCnt="3">
        <dgm:presLayoutVars>
          <dgm:bulletEnabled val="1"/>
        </dgm:presLayoutVars>
      </dgm:prSet>
      <dgm:spPr/>
      <dgm:t>
        <a:bodyPr/>
        <a:lstStyle/>
        <a:p>
          <a:endParaRPr lang="zh-CN" altLang="en-US"/>
        </a:p>
      </dgm:t>
    </dgm:pt>
    <dgm:pt modelId="{98651290-7F94-47E4-8EEE-2E6E420D6734}" type="pres">
      <dgm:prSet presAssocID="{1C829E6F-3B09-4DD3-80AC-516565B35F46}" presName="sibTrans" presStyleLbl="sibTrans2D1" presStyleIdx="1" presStyleCnt="2"/>
      <dgm:spPr/>
      <dgm:t>
        <a:bodyPr/>
        <a:lstStyle/>
        <a:p>
          <a:endParaRPr lang="zh-CN" altLang="en-US"/>
        </a:p>
      </dgm:t>
    </dgm:pt>
    <dgm:pt modelId="{02BE762A-282A-42F4-B6C4-D4AD3A640A10}" type="pres">
      <dgm:prSet presAssocID="{1C829E6F-3B09-4DD3-80AC-516565B35F46}" presName="connectorText" presStyleLbl="sibTrans2D1" presStyleIdx="1" presStyleCnt="2"/>
      <dgm:spPr/>
      <dgm:t>
        <a:bodyPr/>
        <a:lstStyle/>
        <a:p>
          <a:endParaRPr lang="zh-CN" altLang="en-US"/>
        </a:p>
      </dgm:t>
    </dgm:pt>
    <dgm:pt modelId="{C59F5D57-61CB-41CD-B8D7-BE608EF37209}" type="pres">
      <dgm:prSet presAssocID="{2080C69B-E7CA-42EA-B814-B176473C03FB}" presName="node" presStyleLbl="node1" presStyleIdx="2" presStyleCnt="3">
        <dgm:presLayoutVars>
          <dgm:bulletEnabled val="1"/>
        </dgm:presLayoutVars>
      </dgm:prSet>
      <dgm:spPr/>
      <dgm:t>
        <a:bodyPr/>
        <a:lstStyle/>
        <a:p>
          <a:endParaRPr lang="zh-CN" altLang="en-US"/>
        </a:p>
      </dgm:t>
    </dgm:pt>
  </dgm:ptLst>
  <dgm:cxnLst>
    <dgm:cxn modelId="{B68BE043-AADE-4971-BE27-01C52E0A8C5D}" type="presOf" srcId="{5AD84753-301F-4611-A0A8-85900E5FDA07}" destId="{B4E6D06E-D7A6-450F-AACD-93CC6CA97A46}" srcOrd="0" destOrd="0" presId="urn:microsoft.com/office/officeart/2005/8/layout/process1"/>
    <dgm:cxn modelId="{1A696883-985A-4D03-9CEC-86B773E098ED}" type="presOf" srcId="{2080C69B-E7CA-42EA-B814-B176473C03FB}" destId="{C59F5D57-61CB-41CD-B8D7-BE608EF37209}" srcOrd="0" destOrd="0" presId="urn:microsoft.com/office/officeart/2005/8/layout/process1"/>
    <dgm:cxn modelId="{D979DF4A-24A5-406A-90EE-B3A6C71C6F27}" srcId="{322B6223-5193-4D3D-B47F-3D355E2E0E71}" destId="{5AD84753-301F-4611-A0A8-85900E5FDA07}" srcOrd="1" destOrd="0" parTransId="{DC6487F0-CD3E-453A-8213-248797152153}" sibTransId="{1C829E6F-3B09-4DD3-80AC-516565B35F46}"/>
    <dgm:cxn modelId="{FBC59EF6-8561-449B-ABD4-4A45CBC00531}" srcId="{322B6223-5193-4D3D-B47F-3D355E2E0E71}" destId="{2080C69B-E7CA-42EA-B814-B176473C03FB}" srcOrd="2" destOrd="0" parTransId="{9F6087DF-7744-4AD0-B935-7AF89E1D0CFB}" sibTransId="{A9AD66EA-6794-4CFE-9665-EB6633DD6659}"/>
    <dgm:cxn modelId="{5E6EF722-84F1-4B31-84A0-5D547F2AB2EF}" type="presOf" srcId="{1C829E6F-3B09-4DD3-80AC-516565B35F46}" destId="{98651290-7F94-47E4-8EEE-2E6E420D6734}" srcOrd="0" destOrd="0" presId="urn:microsoft.com/office/officeart/2005/8/layout/process1"/>
    <dgm:cxn modelId="{145F7F16-0CBE-4EB5-976E-0DCDE200BCDF}" srcId="{322B6223-5193-4D3D-B47F-3D355E2E0E71}" destId="{116ADE35-18E8-4387-BCCA-598D33C5040B}" srcOrd="0" destOrd="0" parTransId="{252792CA-A3CA-443E-AC80-7AA247F15A71}" sibTransId="{F4215721-AA28-4B44-9301-79D78618649C}"/>
    <dgm:cxn modelId="{B05C1170-3FA4-4883-8E7A-87BBF6D80C8D}" type="presOf" srcId="{1C829E6F-3B09-4DD3-80AC-516565B35F46}" destId="{02BE762A-282A-42F4-B6C4-D4AD3A640A10}" srcOrd="1" destOrd="0" presId="urn:microsoft.com/office/officeart/2005/8/layout/process1"/>
    <dgm:cxn modelId="{29010839-1DCD-41A0-8E45-8B7AFC42083E}" type="presOf" srcId="{F4215721-AA28-4B44-9301-79D78618649C}" destId="{6092EEA1-65BE-4D28-9727-FEDCA74BABE4}" srcOrd="1" destOrd="0" presId="urn:microsoft.com/office/officeart/2005/8/layout/process1"/>
    <dgm:cxn modelId="{6BD6E82E-37DC-444F-8449-76F92B98AEE1}" type="presOf" srcId="{322B6223-5193-4D3D-B47F-3D355E2E0E71}" destId="{A0737FD6-F885-4542-AA40-1A09D1C7B222}" srcOrd="0" destOrd="0" presId="urn:microsoft.com/office/officeart/2005/8/layout/process1"/>
    <dgm:cxn modelId="{0CCDD652-7B06-480B-A652-1C0E967DC090}" type="presOf" srcId="{F4215721-AA28-4B44-9301-79D78618649C}" destId="{60D5AF29-0003-4D7C-AF1D-0815D77A2121}" srcOrd="0" destOrd="0" presId="urn:microsoft.com/office/officeart/2005/8/layout/process1"/>
    <dgm:cxn modelId="{D150DA64-DB9B-4B9C-B3C7-98630D2ED3C6}" type="presOf" srcId="{116ADE35-18E8-4387-BCCA-598D33C5040B}" destId="{AAC06084-7553-4B35-9CE9-40E798E2E38E}" srcOrd="0" destOrd="0" presId="urn:microsoft.com/office/officeart/2005/8/layout/process1"/>
    <dgm:cxn modelId="{76503AB7-3CF9-4354-AB54-7378D6117E9A}" type="presParOf" srcId="{A0737FD6-F885-4542-AA40-1A09D1C7B222}" destId="{AAC06084-7553-4B35-9CE9-40E798E2E38E}" srcOrd="0" destOrd="0" presId="urn:microsoft.com/office/officeart/2005/8/layout/process1"/>
    <dgm:cxn modelId="{2A074193-348A-4C91-98F4-817A2CD2ADF8}" type="presParOf" srcId="{A0737FD6-F885-4542-AA40-1A09D1C7B222}" destId="{60D5AF29-0003-4D7C-AF1D-0815D77A2121}" srcOrd="1" destOrd="0" presId="urn:microsoft.com/office/officeart/2005/8/layout/process1"/>
    <dgm:cxn modelId="{F1063A3E-44D7-4D73-9EDF-903B659140E4}" type="presParOf" srcId="{60D5AF29-0003-4D7C-AF1D-0815D77A2121}" destId="{6092EEA1-65BE-4D28-9727-FEDCA74BABE4}" srcOrd="0" destOrd="0" presId="urn:microsoft.com/office/officeart/2005/8/layout/process1"/>
    <dgm:cxn modelId="{6B874CB0-3369-4A3B-ABDD-67C4816D09F3}" type="presParOf" srcId="{A0737FD6-F885-4542-AA40-1A09D1C7B222}" destId="{B4E6D06E-D7A6-450F-AACD-93CC6CA97A46}" srcOrd="2" destOrd="0" presId="urn:microsoft.com/office/officeart/2005/8/layout/process1"/>
    <dgm:cxn modelId="{943171F6-0619-4BD9-B005-287A7DEFDD6C}" type="presParOf" srcId="{A0737FD6-F885-4542-AA40-1A09D1C7B222}" destId="{98651290-7F94-47E4-8EEE-2E6E420D6734}" srcOrd="3" destOrd="0" presId="urn:microsoft.com/office/officeart/2005/8/layout/process1"/>
    <dgm:cxn modelId="{87489675-A65C-4EBB-8968-38826668643D}" type="presParOf" srcId="{98651290-7F94-47E4-8EEE-2E6E420D6734}" destId="{02BE762A-282A-42F4-B6C4-D4AD3A640A10}" srcOrd="0" destOrd="0" presId="urn:microsoft.com/office/officeart/2005/8/layout/process1"/>
    <dgm:cxn modelId="{69E3DC50-DD4F-49CF-986C-350BF63B1CA2}" type="presParOf" srcId="{A0737FD6-F885-4542-AA40-1A09D1C7B222}" destId="{C59F5D57-61CB-41CD-B8D7-BE608EF37209}"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E3A5DF-52E3-4B27-9276-6362426F89F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29CA4A9-146D-4FBF-8B53-577F4C0B59E7}">
      <dgm:prSet phldrT="[文本]" custT="1"/>
      <dgm:spPr/>
      <dgm:t>
        <a:bodyPr/>
        <a:lstStyle/>
        <a:p>
          <a:r>
            <a:rPr lang="zh-CN" altLang="en-US" sz="2000" b="1" dirty="0">
              <a:latin typeface="微软雅黑" panose="020B0503020204020204" pitchFamily="34" charset="-122"/>
              <a:ea typeface="微软雅黑" panose="020B0503020204020204" pitchFamily="34" charset="-122"/>
            </a:rPr>
            <a:t>物流信息</a:t>
          </a:r>
        </a:p>
      </dgm:t>
    </dgm:pt>
    <dgm:pt modelId="{BFACC820-E85A-45F9-9E76-E03E4A5C2900}" type="par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6D2A02A-377F-4D4C-95AB-56297CD37FA0}" type="sib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3404AA-EC8D-4C01-919B-0571A55CF354}">
      <dgm:prSet phldrT="[文本]" custT="1"/>
      <dgm:spPr/>
      <dgm:t>
        <a:bodyPr/>
        <a:lstStyle/>
        <a:p>
          <a:pPr>
            <a:lnSpc>
              <a:spcPct val="120000"/>
            </a:lnSpc>
          </a:pPr>
          <a:r>
            <a:rPr lang="zh-CN" altLang="en-US" sz="2000" b="1" dirty="0" smtClean="0">
              <a:latin typeface="微软雅黑" panose="020B0503020204020204" pitchFamily="34" charset="-122"/>
              <a:ea typeface="微软雅黑" panose="020B0503020204020204" pitchFamily="34" charset="-122"/>
            </a:rPr>
            <a:t>    （</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）广义：不仅指与物流活动有关的信息，而且包括与商品交易和市场等流通活动有关的信息。</a:t>
          </a:r>
        </a:p>
      </dgm:t>
    </dgm:pt>
    <dgm:pt modelId="{0CB53F98-DA09-461A-9044-A59164BC27CF}" type="par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D8B915-A10E-45F5-9DF3-A1A6A9D5150A}" type="sib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10D547C-6AA1-43AE-BFC7-628053443874}">
      <dgm:prSet phldrT="[文本]" custT="1"/>
      <dgm:spPr/>
      <dgm:t>
        <a:bodyPr/>
        <a:lstStyle/>
        <a:p>
          <a:pPr>
            <a:lnSpc>
              <a:spcPct val="120000"/>
            </a:lnSpc>
          </a:pPr>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）狭义：指直接产生于物流活动的信息，如在仓储、包装、装卸搬运、运输、流通加工与配送等活动中产生的信息。</a:t>
          </a:r>
        </a:p>
      </dgm:t>
    </dgm:pt>
    <dgm:pt modelId="{7AE6CD49-8F2B-4281-8F61-774E31464B3A}" type="sib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8E205F-A4C7-4F61-8ADB-041CEB4E4653}" type="par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3BC2B66-B986-4F4A-815C-1E8EDD01C4B2}" type="pres">
      <dgm:prSet presAssocID="{4CE3A5DF-52E3-4B27-9276-6362426F89F8}" presName="vert0" presStyleCnt="0">
        <dgm:presLayoutVars>
          <dgm:dir/>
          <dgm:animOne val="branch"/>
          <dgm:animLvl val="lvl"/>
        </dgm:presLayoutVars>
      </dgm:prSet>
      <dgm:spPr/>
      <dgm:t>
        <a:bodyPr/>
        <a:lstStyle/>
        <a:p>
          <a:endParaRPr lang="zh-CN" altLang="en-US"/>
        </a:p>
      </dgm:t>
    </dgm:pt>
    <dgm:pt modelId="{1BC8F4F6-FD0D-4576-B141-A651B5BDB04C}" type="pres">
      <dgm:prSet presAssocID="{B29CA4A9-146D-4FBF-8B53-577F4C0B59E7}" presName="thickLine" presStyleLbl="alignNode1" presStyleIdx="0" presStyleCnt="1" custLinFactNeighborX="0" custLinFactNeighborY="485"/>
      <dgm:spPr/>
    </dgm:pt>
    <dgm:pt modelId="{DEA2352C-E7A3-49AB-B4F4-51CFCA948DA5}" type="pres">
      <dgm:prSet presAssocID="{B29CA4A9-146D-4FBF-8B53-577F4C0B59E7}" presName="horz1" presStyleCnt="0"/>
      <dgm:spPr/>
    </dgm:pt>
    <dgm:pt modelId="{1F16081D-4031-4738-A37B-C9CBD4B480DD}" type="pres">
      <dgm:prSet presAssocID="{B29CA4A9-146D-4FBF-8B53-577F4C0B59E7}" presName="tx1" presStyleLbl="revTx" presStyleIdx="0" presStyleCnt="3" custScaleX="45395"/>
      <dgm:spPr/>
      <dgm:t>
        <a:bodyPr/>
        <a:lstStyle/>
        <a:p>
          <a:endParaRPr lang="zh-CN" altLang="en-US"/>
        </a:p>
      </dgm:t>
    </dgm:pt>
    <dgm:pt modelId="{671611AE-6302-4BF8-A130-57CA625EAB7A}" type="pres">
      <dgm:prSet presAssocID="{B29CA4A9-146D-4FBF-8B53-577F4C0B59E7}" presName="vert1" presStyleCnt="0"/>
      <dgm:spPr/>
    </dgm:pt>
    <dgm:pt modelId="{F2408127-8D9F-4F5C-94CB-B8F460100309}" type="pres">
      <dgm:prSet presAssocID="{B10D547C-6AA1-43AE-BFC7-628053443874}" presName="vertSpace2a" presStyleCnt="0"/>
      <dgm:spPr/>
    </dgm:pt>
    <dgm:pt modelId="{A4857AD1-5032-47EA-BB8B-CEB557D1390E}" type="pres">
      <dgm:prSet presAssocID="{B10D547C-6AA1-43AE-BFC7-628053443874}" presName="horz2" presStyleCnt="0"/>
      <dgm:spPr/>
    </dgm:pt>
    <dgm:pt modelId="{52E016EA-0E22-44A7-BDD8-46F0CCF0163E}" type="pres">
      <dgm:prSet presAssocID="{B10D547C-6AA1-43AE-BFC7-628053443874}" presName="horzSpace2" presStyleCnt="0"/>
      <dgm:spPr/>
    </dgm:pt>
    <dgm:pt modelId="{B0722322-A58A-4711-BC12-C9533E7D67A7}" type="pres">
      <dgm:prSet presAssocID="{B10D547C-6AA1-43AE-BFC7-628053443874}" presName="tx2" presStyleLbl="revTx" presStyleIdx="1" presStyleCnt="3" custScaleX="115935" custLinFactNeighborX="290" custLinFactNeighborY="-13432"/>
      <dgm:spPr/>
      <dgm:t>
        <a:bodyPr/>
        <a:lstStyle/>
        <a:p>
          <a:endParaRPr lang="zh-CN" altLang="en-US"/>
        </a:p>
      </dgm:t>
    </dgm:pt>
    <dgm:pt modelId="{41EF4723-61A9-498A-BC0D-6FD3BAAF8256}" type="pres">
      <dgm:prSet presAssocID="{B10D547C-6AA1-43AE-BFC7-628053443874}" presName="vert2" presStyleCnt="0"/>
      <dgm:spPr/>
    </dgm:pt>
    <dgm:pt modelId="{53670EAC-DCC2-44CB-87D9-216EE9C9BD30}" type="pres">
      <dgm:prSet presAssocID="{B10D547C-6AA1-43AE-BFC7-628053443874}" presName="thinLine2b" presStyleLbl="callout" presStyleIdx="0" presStyleCnt="2" custLinFactY="1653265" custLinFactNeighborX="439" custLinFactNeighborY="1700000"/>
      <dgm:spPr/>
    </dgm:pt>
    <dgm:pt modelId="{7A29B6B4-2194-4CCC-9FA6-F5D182DFAA6E}" type="pres">
      <dgm:prSet presAssocID="{B10D547C-6AA1-43AE-BFC7-628053443874}" presName="vertSpace2b" presStyleCnt="0"/>
      <dgm:spPr/>
    </dgm:pt>
    <dgm:pt modelId="{93A79DA4-FBC7-43AE-9A69-C17B3D00714A}" type="pres">
      <dgm:prSet presAssocID="{563404AA-EC8D-4C01-919B-0571A55CF354}" presName="horz2" presStyleCnt="0"/>
      <dgm:spPr/>
    </dgm:pt>
    <dgm:pt modelId="{01B0654A-860B-44FF-B9C3-E3A08E51F934}" type="pres">
      <dgm:prSet presAssocID="{563404AA-EC8D-4C01-919B-0571A55CF354}" presName="horzSpace2" presStyleCnt="0"/>
      <dgm:spPr/>
    </dgm:pt>
    <dgm:pt modelId="{787A564E-CB86-4D6D-9773-63FB26E6BEB2}" type="pres">
      <dgm:prSet presAssocID="{563404AA-EC8D-4C01-919B-0571A55CF354}" presName="tx2" presStyleLbl="revTx" presStyleIdx="2" presStyleCnt="3" custScaleX="116661" custLinFactY="30175" custLinFactNeighborX="-6972" custLinFactNeighborY="100000"/>
      <dgm:spPr/>
      <dgm:t>
        <a:bodyPr/>
        <a:lstStyle/>
        <a:p>
          <a:endParaRPr lang="zh-CN" altLang="en-US"/>
        </a:p>
      </dgm:t>
    </dgm:pt>
    <dgm:pt modelId="{A984924B-FC46-4F46-B87C-3F97118D9789}" type="pres">
      <dgm:prSet presAssocID="{563404AA-EC8D-4C01-919B-0571A55CF354}" presName="vert2" presStyleCnt="0"/>
      <dgm:spPr/>
    </dgm:pt>
    <dgm:pt modelId="{F728D5D0-26EC-4050-9AF8-7BD6D4329737}" type="pres">
      <dgm:prSet presAssocID="{563404AA-EC8D-4C01-919B-0571A55CF354}" presName="thinLine2b" presStyleLbl="callout" presStyleIdx="1" presStyleCnt="2"/>
      <dgm:spPr/>
    </dgm:pt>
    <dgm:pt modelId="{3AEE324D-320E-41E4-9C53-5F3A3263722F}" type="pres">
      <dgm:prSet presAssocID="{563404AA-EC8D-4C01-919B-0571A55CF354}" presName="vertSpace2b" presStyleCnt="0"/>
      <dgm:spPr/>
    </dgm:pt>
  </dgm:ptLst>
  <dgm:cxnLst>
    <dgm:cxn modelId="{CC9017F2-DA5C-49A2-90AB-8BC13CE8F6F3}" srcId="{B29CA4A9-146D-4FBF-8B53-577F4C0B59E7}" destId="{B10D547C-6AA1-43AE-BFC7-628053443874}" srcOrd="0" destOrd="0" parTransId="{5B8E205F-A4C7-4F61-8ADB-041CEB4E4653}" sibTransId="{7AE6CD49-8F2B-4281-8F61-774E31464B3A}"/>
    <dgm:cxn modelId="{E8E36F37-5B80-4698-A82D-A8CF44028773}" type="presOf" srcId="{4CE3A5DF-52E3-4B27-9276-6362426F89F8}" destId="{33BC2B66-B986-4F4A-815C-1E8EDD01C4B2}" srcOrd="0" destOrd="0" presId="urn:microsoft.com/office/officeart/2008/layout/LinedList"/>
    <dgm:cxn modelId="{8CD12E5F-713B-44E8-98AC-B58FC12C16FF}" type="presOf" srcId="{B10D547C-6AA1-43AE-BFC7-628053443874}" destId="{B0722322-A58A-4711-BC12-C9533E7D67A7}" srcOrd="0" destOrd="0" presId="urn:microsoft.com/office/officeart/2008/layout/LinedList"/>
    <dgm:cxn modelId="{D093F3D7-6F1D-47DA-B1D5-1D93EC401F92}" type="presOf" srcId="{B29CA4A9-146D-4FBF-8B53-577F4C0B59E7}" destId="{1F16081D-4031-4738-A37B-C9CBD4B480DD}" srcOrd="0" destOrd="0" presId="urn:microsoft.com/office/officeart/2008/layout/LinedList"/>
    <dgm:cxn modelId="{CC14B7E6-2F83-4987-B986-6B19BF44B6FA}" srcId="{4CE3A5DF-52E3-4B27-9276-6362426F89F8}" destId="{B29CA4A9-146D-4FBF-8B53-577F4C0B59E7}" srcOrd="0" destOrd="0" parTransId="{BFACC820-E85A-45F9-9E76-E03E4A5C2900}" sibTransId="{B6D2A02A-377F-4D4C-95AB-56297CD37FA0}"/>
    <dgm:cxn modelId="{A1A11451-87B1-40B5-A63A-611EC9D90D97}" srcId="{B29CA4A9-146D-4FBF-8B53-577F4C0B59E7}" destId="{563404AA-EC8D-4C01-919B-0571A55CF354}" srcOrd="1" destOrd="0" parTransId="{0CB53F98-DA09-461A-9044-A59164BC27CF}" sibTransId="{96D8B915-A10E-45F5-9DF3-A1A6A9D5150A}"/>
    <dgm:cxn modelId="{9E8D759F-36AA-4DEA-90E2-BB1DC01C88E8}" type="presOf" srcId="{563404AA-EC8D-4C01-919B-0571A55CF354}" destId="{787A564E-CB86-4D6D-9773-63FB26E6BEB2}" srcOrd="0" destOrd="0" presId="urn:microsoft.com/office/officeart/2008/layout/LinedList"/>
    <dgm:cxn modelId="{D24F8241-08A2-41CA-89CC-BFFC7C5D0EDE}" type="presParOf" srcId="{33BC2B66-B986-4F4A-815C-1E8EDD01C4B2}" destId="{1BC8F4F6-FD0D-4576-B141-A651B5BDB04C}" srcOrd="0" destOrd="0" presId="urn:microsoft.com/office/officeart/2008/layout/LinedList"/>
    <dgm:cxn modelId="{26741B70-5293-4771-B09B-DE9B37E5EA20}" type="presParOf" srcId="{33BC2B66-B986-4F4A-815C-1E8EDD01C4B2}" destId="{DEA2352C-E7A3-49AB-B4F4-51CFCA948DA5}" srcOrd="1" destOrd="0" presId="urn:microsoft.com/office/officeart/2008/layout/LinedList"/>
    <dgm:cxn modelId="{2888EE88-3C06-4083-A740-E17D93749D88}" type="presParOf" srcId="{DEA2352C-E7A3-49AB-B4F4-51CFCA948DA5}" destId="{1F16081D-4031-4738-A37B-C9CBD4B480DD}" srcOrd="0" destOrd="0" presId="urn:microsoft.com/office/officeart/2008/layout/LinedList"/>
    <dgm:cxn modelId="{8D31BE0C-5799-4598-A103-137CD3BF64D0}" type="presParOf" srcId="{DEA2352C-E7A3-49AB-B4F4-51CFCA948DA5}" destId="{671611AE-6302-4BF8-A130-57CA625EAB7A}" srcOrd="1" destOrd="0" presId="urn:microsoft.com/office/officeart/2008/layout/LinedList"/>
    <dgm:cxn modelId="{27A2CED3-D776-4931-A489-D41DDFB1A0E8}" type="presParOf" srcId="{671611AE-6302-4BF8-A130-57CA625EAB7A}" destId="{F2408127-8D9F-4F5C-94CB-B8F460100309}" srcOrd="0" destOrd="0" presId="urn:microsoft.com/office/officeart/2008/layout/LinedList"/>
    <dgm:cxn modelId="{79CF611F-07C9-4019-B299-19D230448CE7}" type="presParOf" srcId="{671611AE-6302-4BF8-A130-57CA625EAB7A}" destId="{A4857AD1-5032-47EA-BB8B-CEB557D1390E}" srcOrd="1" destOrd="0" presId="urn:microsoft.com/office/officeart/2008/layout/LinedList"/>
    <dgm:cxn modelId="{1E0BC90D-9C70-4F69-8C91-7D5B87871A82}" type="presParOf" srcId="{A4857AD1-5032-47EA-BB8B-CEB557D1390E}" destId="{52E016EA-0E22-44A7-BDD8-46F0CCF0163E}" srcOrd="0" destOrd="0" presId="urn:microsoft.com/office/officeart/2008/layout/LinedList"/>
    <dgm:cxn modelId="{AF24B2A9-ABAB-48B4-8ACA-218367CA4F4B}" type="presParOf" srcId="{A4857AD1-5032-47EA-BB8B-CEB557D1390E}" destId="{B0722322-A58A-4711-BC12-C9533E7D67A7}" srcOrd="1" destOrd="0" presId="urn:microsoft.com/office/officeart/2008/layout/LinedList"/>
    <dgm:cxn modelId="{7F8C3A5C-1918-4FA4-9E8A-24624197E00E}" type="presParOf" srcId="{A4857AD1-5032-47EA-BB8B-CEB557D1390E}" destId="{41EF4723-61A9-498A-BC0D-6FD3BAAF8256}" srcOrd="2" destOrd="0" presId="urn:microsoft.com/office/officeart/2008/layout/LinedList"/>
    <dgm:cxn modelId="{0284E961-B9BC-465F-8BE8-3E92F4FDEE1F}" type="presParOf" srcId="{671611AE-6302-4BF8-A130-57CA625EAB7A}" destId="{53670EAC-DCC2-44CB-87D9-216EE9C9BD30}" srcOrd="2" destOrd="0" presId="urn:microsoft.com/office/officeart/2008/layout/LinedList"/>
    <dgm:cxn modelId="{A5FBC355-B653-45CF-85A8-580502A9B913}" type="presParOf" srcId="{671611AE-6302-4BF8-A130-57CA625EAB7A}" destId="{7A29B6B4-2194-4CCC-9FA6-F5D182DFAA6E}" srcOrd="3" destOrd="0" presId="urn:microsoft.com/office/officeart/2008/layout/LinedList"/>
    <dgm:cxn modelId="{8FD88086-C698-4A9C-9A1D-073E14928407}" type="presParOf" srcId="{671611AE-6302-4BF8-A130-57CA625EAB7A}" destId="{93A79DA4-FBC7-43AE-9A69-C17B3D00714A}" srcOrd="4" destOrd="0" presId="urn:microsoft.com/office/officeart/2008/layout/LinedList"/>
    <dgm:cxn modelId="{1ED1FD60-73A7-4CFD-8BB0-B4394F8C3631}" type="presParOf" srcId="{93A79DA4-FBC7-43AE-9A69-C17B3D00714A}" destId="{01B0654A-860B-44FF-B9C3-E3A08E51F934}" srcOrd="0" destOrd="0" presId="urn:microsoft.com/office/officeart/2008/layout/LinedList"/>
    <dgm:cxn modelId="{932E1DC5-DF51-48D8-AFAB-7641AA6961A0}" type="presParOf" srcId="{93A79DA4-FBC7-43AE-9A69-C17B3D00714A}" destId="{787A564E-CB86-4D6D-9773-63FB26E6BEB2}" srcOrd="1" destOrd="0" presId="urn:microsoft.com/office/officeart/2008/layout/LinedList"/>
    <dgm:cxn modelId="{DA5546B8-1630-4E27-AF1B-EEC036033267}" type="presParOf" srcId="{93A79DA4-FBC7-43AE-9A69-C17B3D00714A}" destId="{A984924B-FC46-4F46-B87C-3F97118D9789}" srcOrd="2" destOrd="0" presId="urn:microsoft.com/office/officeart/2008/layout/LinedList"/>
    <dgm:cxn modelId="{E28116BB-C1EC-433C-810E-D6FEB954B696}" type="presParOf" srcId="{671611AE-6302-4BF8-A130-57CA625EAB7A}" destId="{F728D5D0-26EC-4050-9AF8-7BD6D4329737}" srcOrd="5" destOrd="0" presId="urn:microsoft.com/office/officeart/2008/layout/LinedList"/>
    <dgm:cxn modelId="{F307D9A7-9AB5-47D1-909F-49A54196898A}" type="presParOf" srcId="{671611AE-6302-4BF8-A130-57CA625EAB7A}" destId="{3AEE324D-320E-41E4-9C53-5F3A3263722F}"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B90E77-625B-4D3A-91F6-238C7D1E93C0}"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zh-CN" altLang="en-US"/>
        </a:p>
      </dgm:t>
    </dgm:pt>
    <dgm:pt modelId="{4119D967-7A92-4465-9CA3-296CEA907272}">
      <dgm:prSet phldrT="[文本]" custT="1"/>
      <dgm:spPr/>
      <dgm:t>
        <a:bodyPr vert="vert"/>
        <a:lstStyle/>
        <a:p>
          <a:r>
            <a:rPr lang="zh-CN" altLang="en-US" sz="2000" b="1" dirty="0">
              <a:latin typeface="微软雅黑" panose="020B0503020204020204" pitchFamily="34" charset="-122"/>
              <a:ea typeface="微软雅黑" panose="020B0503020204020204" pitchFamily="34" charset="-122"/>
            </a:rPr>
            <a:t>物</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流</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信</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息</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技</a:t>
          </a:r>
          <a:endParaRPr lang="en-US" altLang="zh-CN"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术</a:t>
          </a:r>
        </a:p>
      </dgm:t>
    </dgm:pt>
    <dgm:pt modelId="{3DF4FF15-F560-42E4-A430-649C5217BDCF}" type="parTrans" cxnId="{69F8E655-27D2-4DF1-B7C1-1928BB32441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4DAAE95-DF18-473D-BA3B-60E8D2388715}" type="sibTrans" cxnId="{69F8E655-27D2-4DF1-B7C1-1928BB324411}">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900D2C7-A93E-41AF-9C60-2D7954F05906}">
      <dgm:prSet phldrT="[文本]" custT="1"/>
      <dgm:spPr/>
      <dgm:t>
        <a:bodyPr/>
        <a:lstStyle/>
        <a:p>
          <a:r>
            <a:rPr lang="zh-CN" altLang="en-US" sz="2000" b="1" dirty="0">
              <a:latin typeface="微软雅黑" panose="020B0503020204020204" pitchFamily="34" charset="-122"/>
              <a:ea typeface="微软雅黑" panose="020B0503020204020204" pitchFamily="34" charset="-122"/>
            </a:rPr>
            <a:t>条形码技术</a:t>
          </a:r>
        </a:p>
      </dgm:t>
    </dgm:pt>
    <dgm:pt modelId="{6F24BE0E-9898-4A6D-BF08-B05322BDECA5}" type="parTrans" cxnId="{6AC5C1C3-CC4A-40A7-92CE-B5B9217F968E}">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B6B22AE5-366A-4146-9F90-38A525B0C4E2}" type="sibTrans" cxnId="{6AC5C1C3-CC4A-40A7-92CE-B5B9217F968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C6D8F06-9C8B-4005-9FE6-2D03EEAF5507}">
      <dgm:prSet phldrT="[文本]" custT="1"/>
      <dgm:spPr/>
      <dgm:t>
        <a:bodyPr/>
        <a:lstStyle/>
        <a:p>
          <a:r>
            <a:rPr lang="zh-CN" altLang="en-US" sz="2000" b="1" dirty="0">
              <a:latin typeface="微软雅黑" panose="020B0503020204020204" pitchFamily="34" charset="-122"/>
              <a:ea typeface="微软雅黑" panose="020B0503020204020204" pitchFamily="34" charset="-122"/>
            </a:rPr>
            <a:t>射频识别技术</a:t>
          </a:r>
        </a:p>
      </dgm:t>
    </dgm:pt>
    <dgm:pt modelId="{107769C4-AC44-4C92-9B13-4754E2553E3D}" type="parTrans" cxnId="{CF16BB7C-17CC-4F3C-85EF-6DFDB5D6477A}">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46641B52-146A-4030-8E28-6A6DC1879B36}" type="sibTrans" cxnId="{CF16BB7C-17CC-4F3C-85EF-6DFDB5D6477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6F0832E-EE80-4B0C-B39E-B0B75D3FCEF3}">
      <dgm:prSet phldrT="[文本]" custT="1"/>
      <dgm:spPr/>
      <dgm:t>
        <a:bodyPr/>
        <a:lstStyle/>
        <a:p>
          <a:r>
            <a:rPr lang="en-US" altLang="en-US" sz="2000" b="1" dirty="0">
              <a:latin typeface="微软雅黑" panose="020B0503020204020204" pitchFamily="34" charset="-122"/>
              <a:ea typeface="微软雅黑" panose="020B0503020204020204" pitchFamily="34" charset="-122"/>
            </a:rPr>
            <a:t>EDI</a:t>
          </a:r>
          <a:r>
            <a:rPr lang="zh-CN" altLang="en-US" sz="2000" b="1" dirty="0">
              <a:latin typeface="微软雅黑" panose="020B0503020204020204" pitchFamily="34" charset="-122"/>
              <a:ea typeface="微软雅黑" panose="020B0503020204020204" pitchFamily="34" charset="-122"/>
            </a:rPr>
            <a:t>技术</a:t>
          </a:r>
        </a:p>
      </dgm:t>
    </dgm:pt>
    <dgm:pt modelId="{6BEB2534-5E14-4F6A-9F5B-528839245B27}" type="parTrans" cxnId="{7C39C702-0796-4C47-834E-C36E72DFB6E0}">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CE10E1D6-8051-49C7-BEB5-91252507E55C}" type="sibTrans" cxnId="{7C39C702-0796-4C47-834E-C36E72DFB6E0}">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FE2F83F-6719-4BE9-BFF1-B7E459CE58AC}">
      <dgm:prSet phldrT="[文本]" custT="1"/>
      <dgm:spPr/>
      <dgm:t>
        <a:bodyPr/>
        <a:lstStyle/>
        <a:p>
          <a:r>
            <a:rPr lang="zh-CN" altLang="en-US" sz="1800" b="1" dirty="0">
              <a:latin typeface="微软雅黑" panose="020B0503020204020204" pitchFamily="34" charset="-122"/>
              <a:ea typeface="微软雅黑" panose="020B0503020204020204" pitchFamily="34" charset="-122"/>
            </a:rPr>
            <a:t>物流智能终端技术</a:t>
          </a:r>
        </a:p>
      </dgm:t>
    </dgm:pt>
    <dgm:pt modelId="{1D8DBB8B-0516-4B79-9FBC-85059329B160}" type="parTrans" cxnId="{7F42013A-F3B5-4101-9C1D-BFFD54B7DD66}">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A4080ACA-1947-4E1E-9056-93A94EFD59E9}" type="sibTrans" cxnId="{7F42013A-F3B5-4101-9C1D-BFFD54B7DD66}">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DD92BE7-605B-4608-BE8F-600A4C542C8B}">
      <dgm:prSet phldrT="[文本]" custT="1"/>
      <dgm:spPr/>
      <dgm:t>
        <a:bodyPr/>
        <a:lstStyle/>
        <a:p>
          <a:r>
            <a:rPr lang="zh-CN" altLang="en-US" sz="1800" b="1" dirty="0">
              <a:latin typeface="微软雅黑" pitchFamily="34" charset="-122"/>
              <a:ea typeface="微软雅黑" pitchFamily="34" charset="-122"/>
            </a:rPr>
            <a:t>信息追踪定位技术</a:t>
          </a:r>
        </a:p>
      </dgm:t>
    </dgm:pt>
    <dgm:pt modelId="{C0CF7088-7363-464E-A743-5638AF9AC61E}" type="parTrans" cxnId="{94C20354-9977-483F-8121-971320B09379}">
      <dgm:prSet custT="1"/>
      <dgm:spPr/>
      <dgm:t>
        <a:bodyPr/>
        <a:lstStyle/>
        <a:p>
          <a:endParaRPr lang="zh-CN" altLang="en-US" sz="2000" b="1">
            <a:latin typeface="微软雅黑" panose="020B0503020204020204" pitchFamily="34" charset="-122"/>
            <a:ea typeface="微软雅黑" panose="020B0503020204020204" pitchFamily="34" charset="-122"/>
          </a:endParaRPr>
        </a:p>
      </dgm:t>
    </dgm:pt>
    <dgm:pt modelId="{B0649783-770F-442A-A892-FA6D8564CCD1}" type="sibTrans" cxnId="{94C20354-9977-483F-8121-971320B09379}">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53E0CB5-8E78-4760-BB34-70655994B4A7}" type="pres">
      <dgm:prSet presAssocID="{27B90E77-625B-4D3A-91F6-238C7D1E93C0}" presName="Name0" presStyleCnt="0">
        <dgm:presLayoutVars>
          <dgm:chPref val="1"/>
          <dgm:dir/>
          <dgm:animOne val="branch"/>
          <dgm:animLvl val="lvl"/>
          <dgm:resizeHandles val="exact"/>
        </dgm:presLayoutVars>
      </dgm:prSet>
      <dgm:spPr/>
      <dgm:t>
        <a:bodyPr/>
        <a:lstStyle/>
        <a:p>
          <a:endParaRPr lang="zh-CN" altLang="en-US"/>
        </a:p>
      </dgm:t>
    </dgm:pt>
    <dgm:pt modelId="{33B2FE4D-CA6A-42B0-A2A2-969161E74C91}" type="pres">
      <dgm:prSet presAssocID="{4119D967-7A92-4465-9CA3-296CEA907272}" presName="root1" presStyleCnt="0"/>
      <dgm:spPr/>
    </dgm:pt>
    <dgm:pt modelId="{52E7283E-59CC-462C-9065-EABA7F10A0C8}" type="pres">
      <dgm:prSet presAssocID="{4119D967-7A92-4465-9CA3-296CEA907272}" presName="LevelOneTextNode" presStyleLbl="node0" presStyleIdx="0" presStyleCnt="1">
        <dgm:presLayoutVars>
          <dgm:chPref val="3"/>
        </dgm:presLayoutVars>
      </dgm:prSet>
      <dgm:spPr/>
      <dgm:t>
        <a:bodyPr/>
        <a:lstStyle/>
        <a:p>
          <a:endParaRPr lang="zh-CN" altLang="en-US"/>
        </a:p>
      </dgm:t>
    </dgm:pt>
    <dgm:pt modelId="{85DE0CF7-C6AD-4ED9-B13B-778815090E8B}" type="pres">
      <dgm:prSet presAssocID="{4119D967-7A92-4465-9CA3-296CEA907272}" presName="level2hierChild" presStyleCnt="0"/>
      <dgm:spPr/>
    </dgm:pt>
    <dgm:pt modelId="{BE73ABEE-CBA6-488C-8058-0B0A7E083DB5}" type="pres">
      <dgm:prSet presAssocID="{6F24BE0E-9898-4A6D-BF08-B05322BDECA5}" presName="conn2-1" presStyleLbl="parChTrans1D2" presStyleIdx="0" presStyleCnt="5"/>
      <dgm:spPr/>
      <dgm:t>
        <a:bodyPr/>
        <a:lstStyle/>
        <a:p>
          <a:endParaRPr lang="zh-CN" altLang="en-US"/>
        </a:p>
      </dgm:t>
    </dgm:pt>
    <dgm:pt modelId="{F1CB9D9A-AA77-4D49-8864-CA81C59DB601}" type="pres">
      <dgm:prSet presAssocID="{6F24BE0E-9898-4A6D-BF08-B05322BDECA5}" presName="connTx" presStyleLbl="parChTrans1D2" presStyleIdx="0" presStyleCnt="5"/>
      <dgm:spPr/>
      <dgm:t>
        <a:bodyPr/>
        <a:lstStyle/>
        <a:p>
          <a:endParaRPr lang="zh-CN" altLang="en-US"/>
        </a:p>
      </dgm:t>
    </dgm:pt>
    <dgm:pt modelId="{C0380B28-6DA0-4F27-81B2-AC3DAC1D0CF6}" type="pres">
      <dgm:prSet presAssocID="{A900D2C7-A93E-41AF-9C60-2D7954F05906}" presName="root2" presStyleCnt="0"/>
      <dgm:spPr/>
    </dgm:pt>
    <dgm:pt modelId="{86168C18-85A4-4221-8574-B73350BB7B04}" type="pres">
      <dgm:prSet presAssocID="{A900D2C7-A93E-41AF-9C60-2D7954F05906}" presName="LevelTwoTextNode" presStyleLbl="node2" presStyleIdx="0" presStyleCnt="5">
        <dgm:presLayoutVars>
          <dgm:chPref val="3"/>
        </dgm:presLayoutVars>
      </dgm:prSet>
      <dgm:spPr/>
      <dgm:t>
        <a:bodyPr/>
        <a:lstStyle/>
        <a:p>
          <a:endParaRPr lang="zh-CN" altLang="en-US"/>
        </a:p>
      </dgm:t>
    </dgm:pt>
    <dgm:pt modelId="{1C938368-C7CF-4A5E-8539-7AF88D2A0867}" type="pres">
      <dgm:prSet presAssocID="{A900D2C7-A93E-41AF-9C60-2D7954F05906}" presName="level3hierChild" presStyleCnt="0"/>
      <dgm:spPr/>
    </dgm:pt>
    <dgm:pt modelId="{60C6DE7F-8412-45F3-8F17-824EF0724CA6}" type="pres">
      <dgm:prSet presAssocID="{107769C4-AC44-4C92-9B13-4754E2553E3D}" presName="conn2-1" presStyleLbl="parChTrans1D2" presStyleIdx="1" presStyleCnt="5"/>
      <dgm:spPr/>
      <dgm:t>
        <a:bodyPr/>
        <a:lstStyle/>
        <a:p>
          <a:endParaRPr lang="zh-CN" altLang="en-US"/>
        </a:p>
      </dgm:t>
    </dgm:pt>
    <dgm:pt modelId="{7562C62F-0980-4370-B00D-50959815957C}" type="pres">
      <dgm:prSet presAssocID="{107769C4-AC44-4C92-9B13-4754E2553E3D}" presName="connTx" presStyleLbl="parChTrans1D2" presStyleIdx="1" presStyleCnt="5"/>
      <dgm:spPr/>
      <dgm:t>
        <a:bodyPr/>
        <a:lstStyle/>
        <a:p>
          <a:endParaRPr lang="zh-CN" altLang="en-US"/>
        </a:p>
      </dgm:t>
    </dgm:pt>
    <dgm:pt modelId="{55EBE64D-A8A5-4770-BFBE-E19F3AD88DC7}" type="pres">
      <dgm:prSet presAssocID="{DC6D8F06-9C8B-4005-9FE6-2D03EEAF5507}" presName="root2" presStyleCnt="0"/>
      <dgm:spPr/>
    </dgm:pt>
    <dgm:pt modelId="{83FD9A07-953C-47EE-BBA0-B3644A5BA61A}" type="pres">
      <dgm:prSet presAssocID="{DC6D8F06-9C8B-4005-9FE6-2D03EEAF5507}" presName="LevelTwoTextNode" presStyleLbl="node2" presStyleIdx="1" presStyleCnt="5">
        <dgm:presLayoutVars>
          <dgm:chPref val="3"/>
        </dgm:presLayoutVars>
      </dgm:prSet>
      <dgm:spPr/>
      <dgm:t>
        <a:bodyPr/>
        <a:lstStyle/>
        <a:p>
          <a:endParaRPr lang="zh-CN" altLang="en-US"/>
        </a:p>
      </dgm:t>
    </dgm:pt>
    <dgm:pt modelId="{A3E04F74-6AD9-4B0B-9551-B4BE90367B11}" type="pres">
      <dgm:prSet presAssocID="{DC6D8F06-9C8B-4005-9FE6-2D03EEAF5507}" presName="level3hierChild" presStyleCnt="0"/>
      <dgm:spPr/>
    </dgm:pt>
    <dgm:pt modelId="{D2F17BE8-C549-4BC6-ADA1-5D94B01D77E9}" type="pres">
      <dgm:prSet presAssocID="{6BEB2534-5E14-4F6A-9F5B-528839245B27}" presName="conn2-1" presStyleLbl="parChTrans1D2" presStyleIdx="2" presStyleCnt="5"/>
      <dgm:spPr/>
      <dgm:t>
        <a:bodyPr/>
        <a:lstStyle/>
        <a:p>
          <a:endParaRPr lang="zh-CN" altLang="en-US"/>
        </a:p>
      </dgm:t>
    </dgm:pt>
    <dgm:pt modelId="{E5242C72-8901-41AE-892C-A1B92FF6A12B}" type="pres">
      <dgm:prSet presAssocID="{6BEB2534-5E14-4F6A-9F5B-528839245B27}" presName="connTx" presStyleLbl="parChTrans1D2" presStyleIdx="2" presStyleCnt="5"/>
      <dgm:spPr/>
      <dgm:t>
        <a:bodyPr/>
        <a:lstStyle/>
        <a:p>
          <a:endParaRPr lang="zh-CN" altLang="en-US"/>
        </a:p>
      </dgm:t>
    </dgm:pt>
    <dgm:pt modelId="{A4B28D93-FC69-41BA-94F4-1FF29BA24C29}" type="pres">
      <dgm:prSet presAssocID="{A6F0832E-EE80-4B0C-B39E-B0B75D3FCEF3}" presName="root2" presStyleCnt="0"/>
      <dgm:spPr/>
    </dgm:pt>
    <dgm:pt modelId="{D93B747C-20D6-484D-87E3-C3FF2EE91FCA}" type="pres">
      <dgm:prSet presAssocID="{A6F0832E-EE80-4B0C-B39E-B0B75D3FCEF3}" presName="LevelTwoTextNode" presStyleLbl="node2" presStyleIdx="2" presStyleCnt="5">
        <dgm:presLayoutVars>
          <dgm:chPref val="3"/>
        </dgm:presLayoutVars>
      </dgm:prSet>
      <dgm:spPr/>
      <dgm:t>
        <a:bodyPr/>
        <a:lstStyle/>
        <a:p>
          <a:endParaRPr lang="zh-CN" altLang="en-US"/>
        </a:p>
      </dgm:t>
    </dgm:pt>
    <dgm:pt modelId="{AA575519-6EAF-4242-A67D-57D39C0318B3}" type="pres">
      <dgm:prSet presAssocID="{A6F0832E-EE80-4B0C-B39E-B0B75D3FCEF3}" presName="level3hierChild" presStyleCnt="0"/>
      <dgm:spPr/>
    </dgm:pt>
    <dgm:pt modelId="{2FBF87B5-53D7-4E1B-8130-7C6FD16B44C7}" type="pres">
      <dgm:prSet presAssocID="{1D8DBB8B-0516-4B79-9FBC-85059329B160}" presName="conn2-1" presStyleLbl="parChTrans1D2" presStyleIdx="3" presStyleCnt="5"/>
      <dgm:spPr/>
      <dgm:t>
        <a:bodyPr/>
        <a:lstStyle/>
        <a:p>
          <a:endParaRPr lang="zh-CN" altLang="en-US"/>
        </a:p>
      </dgm:t>
    </dgm:pt>
    <dgm:pt modelId="{E98B7D68-5A91-4DE2-9291-05D3D3157DFA}" type="pres">
      <dgm:prSet presAssocID="{1D8DBB8B-0516-4B79-9FBC-85059329B160}" presName="connTx" presStyleLbl="parChTrans1D2" presStyleIdx="3" presStyleCnt="5"/>
      <dgm:spPr/>
      <dgm:t>
        <a:bodyPr/>
        <a:lstStyle/>
        <a:p>
          <a:endParaRPr lang="zh-CN" altLang="en-US"/>
        </a:p>
      </dgm:t>
    </dgm:pt>
    <dgm:pt modelId="{922CAC76-A82A-4216-960F-E11616CF40BF}" type="pres">
      <dgm:prSet presAssocID="{2FE2F83F-6719-4BE9-BFF1-B7E459CE58AC}" presName="root2" presStyleCnt="0"/>
      <dgm:spPr/>
    </dgm:pt>
    <dgm:pt modelId="{82D2F7DE-E47A-43F6-A2E7-971CCF3E8FB2}" type="pres">
      <dgm:prSet presAssocID="{2FE2F83F-6719-4BE9-BFF1-B7E459CE58AC}" presName="LevelTwoTextNode" presStyleLbl="node2" presStyleIdx="3" presStyleCnt="5">
        <dgm:presLayoutVars>
          <dgm:chPref val="3"/>
        </dgm:presLayoutVars>
      </dgm:prSet>
      <dgm:spPr/>
      <dgm:t>
        <a:bodyPr/>
        <a:lstStyle/>
        <a:p>
          <a:endParaRPr lang="zh-CN" altLang="en-US"/>
        </a:p>
      </dgm:t>
    </dgm:pt>
    <dgm:pt modelId="{3718A793-EBD2-469B-BED2-5C704A0D34F9}" type="pres">
      <dgm:prSet presAssocID="{2FE2F83F-6719-4BE9-BFF1-B7E459CE58AC}" presName="level3hierChild" presStyleCnt="0"/>
      <dgm:spPr/>
    </dgm:pt>
    <dgm:pt modelId="{352684C0-FA51-407D-936B-C52531EDC83B}" type="pres">
      <dgm:prSet presAssocID="{C0CF7088-7363-464E-A743-5638AF9AC61E}" presName="conn2-1" presStyleLbl="parChTrans1D2" presStyleIdx="4" presStyleCnt="5"/>
      <dgm:spPr/>
      <dgm:t>
        <a:bodyPr/>
        <a:lstStyle/>
        <a:p>
          <a:endParaRPr lang="zh-CN" altLang="en-US"/>
        </a:p>
      </dgm:t>
    </dgm:pt>
    <dgm:pt modelId="{816BDBC6-A28F-47AC-9BE8-6839E630E4B3}" type="pres">
      <dgm:prSet presAssocID="{C0CF7088-7363-464E-A743-5638AF9AC61E}" presName="connTx" presStyleLbl="parChTrans1D2" presStyleIdx="4" presStyleCnt="5"/>
      <dgm:spPr/>
      <dgm:t>
        <a:bodyPr/>
        <a:lstStyle/>
        <a:p>
          <a:endParaRPr lang="zh-CN" altLang="en-US"/>
        </a:p>
      </dgm:t>
    </dgm:pt>
    <dgm:pt modelId="{3CF3C089-790B-45D5-8556-CC6E3FAB7254}" type="pres">
      <dgm:prSet presAssocID="{DDD92BE7-605B-4608-BE8F-600A4C542C8B}" presName="root2" presStyleCnt="0"/>
      <dgm:spPr/>
    </dgm:pt>
    <dgm:pt modelId="{375F700F-BFAE-41C1-B976-E2153090B673}" type="pres">
      <dgm:prSet presAssocID="{DDD92BE7-605B-4608-BE8F-600A4C542C8B}" presName="LevelTwoTextNode" presStyleLbl="node2" presStyleIdx="4" presStyleCnt="5">
        <dgm:presLayoutVars>
          <dgm:chPref val="3"/>
        </dgm:presLayoutVars>
      </dgm:prSet>
      <dgm:spPr/>
      <dgm:t>
        <a:bodyPr/>
        <a:lstStyle/>
        <a:p>
          <a:endParaRPr lang="zh-CN" altLang="en-US"/>
        </a:p>
      </dgm:t>
    </dgm:pt>
    <dgm:pt modelId="{2C5760B1-6396-4C20-B89A-60169052902B}" type="pres">
      <dgm:prSet presAssocID="{DDD92BE7-605B-4608-BE8F-600A4C542C8B}" presName="level3hierChild" presStyleCnt="0"/>
      <dgm:spPr/>
    </dgm:pt>
  </dgm:ptLst>
  <dgm:cxnLst>
    <dgm:cxn modelId="{CF16BB7C-17CC-4F3C-85EF-6DFDB5D6477A}" srcId="{4119D967-7A92-4465-9CA3-296CEA907272}" destId="{DC6D8F06-9C8B-4005-9FE6-2D03EEAF5507}" srcOrd="1" destOrd="0" parTransId="{107769C4-AC44-4C92-9B13-4754E2553E3D}" sibTransId="{46641B52-146A-4030-8E28-6A6DC1879B36}"/>
    <dgm:cxn modelId="{DD5C40CE-9216-4E71-88E5-D49674E68FB3}" type="presOf" srcId="{27B90E77-625B-4D3A-91F6-238C7D1E93C0}" destId="{053E0CB5-8E78-4760-BB34-70655994B4A7}" srcOrd="0" destOrd="0" presId="urn:microsoft.com/office/officeart/2008/layout/HorizontalMultiLevelHierarchy"/>
    <dgm:cxn modelId="{94C20354-9977-483F-8121-971320B09379}" srcId="{4119D967-7A92-4465-9CA3-296CEA907272}" destId="{DDD92BE7-605B-4608-BE8F-600A4C542C8B}" srcOrd="4" destOrd="0" parTransId="{C0CF7088-7363-464E-A743-5638AF9AC61E}" sibTransId="{B0649783-770F-442A-A892-FA6D8564CCD1}"/>
    <dgm:cxn modelId="{3070FAC4-5F40-4219-B840-A2B209E331D6}" type="presOf" srcId="{1D8DBB8B-0516-4B79-9FBC-85059329B160}" destId="{E98B7D68-5A91-4DE2-9291-05D3D3157DFA}" srcOrd="1" destOrd="0" presId="urn:microsoft.com/office/officeart/2008/layout/HorizontalMultiLevelHierarchy"/>
    <dgm:cxn modelId="{DD42C0FA-7CCA-41D9-AA55-6E6CE902525F}" type="presOf" srcId="{A6F0832E-EE80-4B0C-B39E-B0B75D3FCEF3}" destId="{D93B747C-20D6-484D-87E3-C3FF2EE91FCA}" srcOrd="0" destOrd="0" presId="urn:microsoft.com/office/officeart/2008/layout/HorizontalMultiLevelHierarchy"/>
    <dgm:cxn modelId="{65073D68-394E-4058-82BB-7FBDF1743D78}" type="presOf" srcId="{6F24BE0E-9898-4A6D-BF08-B05322BDECA5}" destId="{BE73ABEE-CBA6-488C-8058-0B0A7E083DB5}" srcOrd="0" destOrd="0" presId="urn:microsoft.com/office/officeart/2008/layout/HorizontalMultiLevelHierarchy"/>
    <dgm:cxn modelId="{FA3A53A1-6706-4B68-90FF-DD348349E208}" type="presOf" srcId="{107769C4-AC44-4C92-9B13-4754E2553E3D}" destId="{7562C62F-0980-4370-B00D-50959815957C}" srcOrd="1" destOrd="0" presId="urn:microsoft.com/office/officeart/2008/layout/HorizontalMultiLevelHierarchy"/>
    <dgm:cxn modelId="{B35F5D2F-6F71-4763-ACAD-D2C73CCF1808}" type="presOf" srcId="{2FE2F83F-6719-4BE9-BFF1-B7E459CE58AC}" destId="{82D2F7DE-E47A-43F6-A2E7-971CCF3E8FB2}" srcOrd="0" destOrd="0" presId="urn:microsoft.com/office/officeart/2008/layout/HorizontalMultiLevelHierarchy"/>
    <dgm:cxn modelId="{7C919147-EE14-4E46-A6D1-40B8E456F587}" type="presOf" srcId="{6BEB2534-5E14-4F6A-9F5B-528839245B27}" destId="{D2F17BE8-C549-4BC6-ADA1-5D94B01D77E9}" srcOrd="0" destOrd="0" presId="urn:microsoft.com/office/officeart/2008/layout/HorizontalMultiLevelHierarchy"/>
    <dgm:cxn modelId="{7C39C702-0796-4C47-834E-C36E72DFB6E0}" srcId="{4119D967-7A92-4465-9CA3-296CEA907272}" destId="{A6F0832E-EE80-4B0C-B39E-B0B75D3FCEF3}" srcOrd="2" destOrd="0" parTransId="{6BEB2534-5E14-4F6A-9F5B-528839245B27}" sibTransId="{CE10E1D6-8051-49C7-BEB5-91252507E55C}"/>
    <dgm:cxn modelId="{10F65C4F-485C-4BD5-865C-D5524E032730}" type="presOf" srcId="{C0CF7088-7363-464E-A743-5638AF9AC61E}" destId="{352684C0-FA51-407D-936B-C52531EDC83B}" srcOrd="0" destOrd="0" presId="urn:microsoft.com/office/officeart/2008/layout/HorizontalMultiLevelHierarchy"/>
    <dgm:cxn modelId="{DBEB0F24-8026-4918-952F-46EE4479046C}" type="presOf" srcId="{107769C4-AC44-4C92-9B13-4754E2553E3D}" destId="{60C6DE7F-8412-45F3-8F17-824EF0724CA6}" srcOrd="0" destOrd="0" presId="urn:microsoft.com/office/officeart/2008/layout/HorizontalMultiLevelHierarchy"/>
    <dgm:cxn modelId="{C6E62FFE-29E1-4D19-B96C-8751F95D92A8}" type="presOf" srcId="{6BEB2534-5E14-4F6A-9F5B-528839245B27}" destId="{E5242C72-8901-41AE-892C-A1B92FF6A12B}" srcOrd="1" destOrd="0" presId="urn:microsoft.com/office/officeart/2008/layout/HorizontalMultiLevelHierarchy"/>
    <dgm:cxn modelId="{D35884F9-7490-40C6-B5F6-34F8476F006D}" type="presOf" srcId="{6F24BE0E-9898-4A6D-BF08-B05322BDECA5}" destId="{F1CB9D9A-AA77-4D49-8864-CA81C59DB601}" srcOrd="1" destOrd="0" presId="urn:microsoft.com/office/officeart/2008/layout/HorizontalMultiLevelHierarchy"/>
    <dgm:cxn modelId="{6AC5C1C3-CC4A-40A7-92CE-B5B9217F968E}" srcId="{4119D967-7A92-4465-9CA3-296CEA907272}" destId="{A900D2C7-A93E-41AF-9C60-2D7954F05906}" srcOrd="0" destOrd="0" parTransId="{6F24BE0E-9898-4A6D-BF08-B05322BDECA5}" sibTransId="{B6B22AE5-366A-4146-9F90-38A525B0C4E2}"/>
    <dgm:cxn modelId="{D51798BB-017D-4BD9-935B-DB000E28D84F}" type="presOf" srcId="{1D8DBB8B-0516-4B79-9FBC-85059329B160}" destId="{2FBF87B5-53D7-4E1B-8130-7C6FD16B44C7}" srcOrd="0" destOrd="0" presId="urn:microsoft.com/office/officeart/2008/layout/HorizontalMultiLevelHierarchy"/>
    <dgm:cxn modelId="{0175BECD-3114-41EC-B1DA-8D769A10F4F1}" type="presOf" srcId="{C0CF7088-7363-464E-A743-5638AF9AC61E}" destId="{816BDBC6-A28F-47AC-9BE8-6839E630E4B3}" srcOrd="1" destOrd="0" presId="urn:microsoft.com/office/officeart/2008/layout/HorizontalMultiLevelHierarchy"/>
    <dgm:cxn modelId="{7A8D48F9-8ABA-420A-8F22-CC291FE424BC}" type="presOf" srcId="{DDD92BE7-605B-4608-BE8F-600A4C542C8B}" destId="{375F700F-BFAE-41C1-B976-E2153090B673}" srcOrd="0" destOrd="0" presId="urn:microsoft.com/office/officeart/2008/layout/HorizontalMultiLevelHierarchy"/>
    <dgm:cxn modelId="{69F8E655-27D2-4DF1-B7C1-1928BB324411}" srcId="{27B90E77-625B-4D3A-91F6-238C7D1E93C0}" destId="{4119D967-7A92-4465-9CA3-296CEA907272}" srcOrd="0" destOrd="0" parTransId="{3DF4FF15-F560-42E4-A430-649C5217BDCF}" sibTransId="{04DAAE95-DF18-473D-BA3B-60E8D2388715}"/>
    <dgm:cxn modelId="{8B08DACD-5D77-4FD5-8329-E665A9582E3A}" type="presOf" srcId="{4119D967-7A92-4465-9CA3-296CEA907272}" destId="{52E7283E-59CC-462C-9065-EABA7F10A0C8}" srcOrd="0" destOrd="0" presId="urn:microsoft.com/office/officeart/2008/layout/HorizontalMultiLevelHierarchy"/>
    <dgm:cxn modelId="{ED919925-7C2E-4BAF-B33C-49B0C9B8247B}" type="presOf" srcId="{A900D2C7-A93E-41AF-9C60-2D7954F05906}" destId="{86168C18-85A4-4221-8574-B73350BB7B04}" srcOrd="0" destOrd="0" presId="urn:microsoft.com/office/officeart/2008/layout/HorizontalMultiLevelHierarchy"/>
    <dgm:cxn modelId="{F1C5559F-EA6D-473C-A787-35E3B1FC13CA}" type="presOf" srcId="{DC6D8F06-9C8B-4005-9FE6-2D03EEAF5507}" destId="{83FD9A07-953C-47EE-BBA0-B3644A5BA61A}" srcOrd="0" destOrd="0" presId="urn:microsoft.com/office/officeart/2008/layout/HorizontalMultiLevelHierarchy"/>
    <dgm:cxn modelId="{7F42013A-F3B5-4101-9C1D-BFFD54B7DD66}" srcId="{4119D967-7A92-4465-9CA3-296CEA907272}" destId="{2FE2F83F-6719-4BE9-BFF1-B7E459CE58AC}" srcOrd="3" destOrd="0" parTransId="{1D8DBB8B-0516-4B79-9FBC-85059329B160}" sibTransId="{A4080ACA-1947-4E1E-9056-93A94EFD59E9}"/>
    <dgm:cxn modelId="{FBCE955E-7274-4CF8-99FA-449DF879FB29}" type="presParOf" srcId="{053E0CB5-8E78-4760-BB34-70655994B4A7}" destId="{33B2FE4D-CA6A-42B0-A2A2-969161E74C91}" srcOrd="0" destOrd="0" presId="urn:microsoft.com/office/officeart/2008/layout/HorizontalMultiLevelHierarchy"/>
    <dgm:cxn modelId="{A1117A41-0135-4B19-8763-56D75EAB09DA}" type="presParOf" srcId="{33B2FE4D-CA6A-42B0-A2A2-969161E74C91}" destId="{52E7283E-59CC-462C-9065-EABA7F10A0C8}" srcOrd="0" destOrd="0" presId="urn:microsoft.com/office/officeart/2008/layout/HorizontalMultiLevelHierarchy"/>
    <dgm:cxn modelId="{1321F8AA-19D6-4ACA-ADA7-E4075202736B}" type="presParOf" srcId="{33B2FE4D-CA6A-42B0-A2A2-969161E74C91}" destId="{85DE0CF7-C6AD-4ED9-B13B-778815090E8B}" srcOrd="1" destOrd="0" presId="urn:microsoft.com/office/officeart/2008/layout/HorizontalMultiLevelHierarchy"/>
    <dgm:cxn modelId="{198B01C4-D95F-4D22-85C2-994C9B5FE621}" type="presParOf" srcId="{85DE0CF7-C6AD-4ED9-B13B-778815090E8B}" destId="{BE73ABEE-CBA6-488C-8058-0B0A7E083DB5}" srcOrd="0" destOrd="0" presId="urn:microsoft.com/office/officeart/2008/layout/HorizontalMultiLevelHierarchy"/>
    <dgm:cxn modelId="{31D0DF06-72DF-41B5-B999-5EAAD38B3757}" type="presParOf" srcId="{BE73ABEE-CBA6-488C-8058-0B0A7E083DB5}" destId="{F1CB9D9A-AA77-4D49-8864-CA81C59DB601}" srcOrd="0" destOrd="0" presId="urn:microsoft.com/office/officeart/2008/layout/HorizontalMultiLevelHierarchy"/>
    <dgm:cxn modelId="{7F70FD6D-B5E6-45FB-99B2-491E2B0F528D}" type="presParOf" srcId="{85DE0CF7-C6AD-4ED9-B13B-778815090E8B}" destId="{C0380B28-6DA0-4F27-81B2-AC3DAC1D0CF6}" srcOrd="1" destOrd="0" presId="urn:microsoft.com/office/officeart/2008/layout/HorizontalMultiLevelHierarchy"/>
    <dgm:cxn modelId="{4F462272-F47E-4202-BC30-5D4147A7FA2B}" type="presParOf" srcId="{C0380B28-6DA0-4F27-81B2-AC3DAC1D0CF6}" destId="{86168C18-85A4-4221-8574-B73350BB7B04}" srcOrd="0" destOrd="0" presId="urn:microsoft.com/office/officeart/2008/layout/HorizontalMultiLevelHierarchy"/>
    <dgm:cxn modelId="{DEB8736D-54C0-4993-BD41-47AF1F31E2C9}" type="presParOf" srcId="{C0380B28-6DA0-4F27-81B2-AC3DAC1D0CF6}" destId="{1C938368-C7CF-4A5E-8539-7AF88D2A0867}" srcOrd="1" destOrd="0" presId="urn:microsoft.com/office/officeart/2008/layout/HorizontalMultiLevelHierarchy"/>
    <dgm:cxn modelId="{0AC30FA2-F4FC-458A-800E-584253FFA900}" type="presParOf" srcId="{85DE0CF7-C6AD-4ED9-B13B-778815090E8B}" destId="{60C6DE7F-8412-45F3-8F17-824EF0724CA6}" srcOrd="2" destOrd="0" presId="urn:microsoft.com/office/officeart/2008/layout/HorizontalMultiLevelHierarchy"/>
    <dgm:cxn modelId="{8C8C26A1-96F9-456F-89B0-1EA54E964C1F}" type="presParOf" srcId="{60C6DE7F-8412-45F3-8F17-824EF0724CA6}" destId="{7562C62F-0980-4370-B00D-50959815957C}" srcOrd="0" destOrd="0" presId="urn:microsoft.com/office/officeart/2008/layout/HorizontalMultiLevelHierarchy"/>
    <dgm:cxn modelId="{F6F90190-4EB6-4514-881C-F8FF545C553B}" type="presParOf" srcId="{85DE0CF7-C6AD-4ED9-B13B-778815090E8B}" destId="{55EBE64D-A8A5-4770-BFBE-E19F3AD88DC7}" srcOrd="3" destOrd="0" presId="urn:microsoft.com/office/officeart/2008/layout/HorizontalMultiLevelHierarchy"/>
    <dgm:cxn modelId="{96EC954E-47C8-4167-BC95-CBF926DBB8AB}" type="presParOf" srcId="{55EBE64D-A8A5-4770-BFBE-E19F3AD88DC7}" destId="{83FD9A07-953C-47EE-BBA0-B3644A5BA61A}" srcOrd="0" destOrd="0" presId="urn:microsoft.com/office/officeart/2008/layout/HorizontalMultiLevelHierarchy"/>
    <dgm:cxn modelId="{EDF59603-DA7E-49DE-A178-84D7FFAB0E64}" type="presParOf" srcId="{55EBE64D-A8A5-4770-BFBE-E19F3AD88DC7}" destId="{A3E04F74-6AD9-4B0B-9551-B4BE90367B11}" srcOrd="1" destOrd="0" presId="urn:microsoft.com/office/officeart/2008/layout/HorizontalMultiLevelHierarchy"/>
    <dgm:cxn modelId="{11F94C19-3857-4264-BA50-D847CEECD6EC}" type="presParOf" srcId="{85DE0CF7-C6AD-4ED9-B13B-778815090E8B}" destId="{D2F17BE8-C549-4BC6-ADA1-5D94B01D77E9}" srcOrd="4" destOrd="0" presId="urn:microsoft.com/office/officeart/2008/layout/HorizontalMultiLevelHierarchy"/>
    <dgm:cxn modelId="{05B1CF0D-C81C-47A1-8A88-171EC46D02C6}" type="presParOf" srcId="{D2F17BE8-C549-4BC6-ADA1-5D94B01D77E9}" destId="{E5242C72-8901-41AE-892C-A1B92FF6A12B}" srcOrd="0" destOrd="0" presId="urn:microsoft.com/office/officeart/2008/layout/HorizontalMultiLevelHierarchy"/>
    <dgm:cxn modelId="{2F41544D-AF11-48FB-9CD0-7975F1336C18}" type="presParOf" srcId="{85DE0CF7-C6AD-4ED9-B13B-778815090E8B}" destId="{A4B28D93-FC69-41BA-94F4-1FF29BA24C29}" srcOrd="5" destOrd="0" presId="urn:microsoft.com/office/officeart/2008/layout/HorizontalMultiLevelHierarchy"/>
    <dgm:cxn modelId="{09F1659C-157D-4030-A90A-B2531A9613E3}" type="presParOf" srcId="{A4B28D93-FC69-41BA-94F4-1FF29BA24C29}" destId="{D93B747C-20D6-484D-87E3-C3FF2EE91FCA}" srcOrd="0" destOrd="0" presId="urn:microsoft.com/office/officeart/2008/layout/HorizontalMultiLevelHierarchy"/>
    <dgm:cxn modelId="{0A425541-AF14-4B83-8261-A7B563FD0171}" type="presParOf" srcId="{A4B28D93-FC69-41BA-94F4-1FF29BA24C29}" destId="{AA575519-6EAF-4242-A67D-57D39C0318B3}" srcOrd="1" destOrd="0" presId="urn:microsoft.com/office/officeart/2008/layout/HorizontalMultiLevelHierarchy"/>
    <dgm:cxn modelId="{1671F941-6C96-4733-BE1E-D9C156C2655A}" type="presParOf" srcId="{85DE0CF7-C6AD-4ED9-B13B-778815090E8B}" destId="{2FBF87B5-53D7-4E1B-8130-7C6FD16B44C7}" srcOrd="6" destOrd="0" presId="urn:microsoft.com/office/officeart/2008/layout/HorizontalMultiLevelHierarchy"/>
    <dgm:cxn modelId="{3E77B0E1-34A6-46BE-A87C-1CFC884ECB12}" type="presParOf" srcId="{2FBF87B5-53D7-4E1B-8130-7C6FD16B44C7}" destId="{E98B7D68-5A91-4DE2-9291-05D3D3157DFA}" srcOrd="0" destOrd="0" presId="urn:microsoft.com/office/officeart/2008/layout/HorizontalMultiLevelHierarchy"/>
    <dgm:cxn modelId="{B5E33414-3E08-4880-A14E-002DF7278567}" type="presParOf" srcId="{85DE0CF7-C6AD-4ED9-B13B-778815090E8B}" destId="{922CAC76-A82A-4216-960F-E11616CF40BF}" srcOrd="7" destOrd="0" presId="urn:microsoft.com/office/officeart/2008/layout/HorizontalMultiLevelHierarchy"/>
    <dgm:cxn modelId="{1A6DCAD4-3175-4134-99C1-C1360A3F364C}" type="presParOf" srcId="{922CAC76-A82A-4216-960F-E11616CF40BF}" destId="{82D2F7DE-E47A-43F6-A2E7-971CCF3E8FB2}" srcOrd="0" destOrd="0" presId="urn:microsoft.com/office/officeart/2008/layout/HorizontalMultiLevelHierarchy"/>
    <dgm:cxn modelId="{38C35E64-0F3D-469C-98FB-2E0C57D7C812}" type="presParOf" srcId="{922CAC76-A82A-4216-960F-E11616CF40BF}" destId="{3718A793-EBD2-469B-BED2-5C704A0D34F9}" srcOrd="1" destOrd="0" presId="urn:microsoft.com/office/officeart/2008/layout/HorizontalMultiLevelHierarchy"/>
    <dgm:cxn modelId="{9940DB89-2BE5-412F-96A6-FB8B4B894F87}" type="presParOf" srcId="{85DE0CF7-C6AD-4ED9-B13B-778815090E8B}" destId="{352684C0-FA51-407D-936B-C52531EDC83B}" srcOrd="8" destOrd="0" presId="urn:microsoft.com/office/officeart/2008/layout/HorizontalMultiLevelHierarchy"/>
    <dgm:cxn modelId="{8D65D610-CC21-4DBD-873C-6C082F057589}" type="presParOf" srcId="{352684C0-FA51-407D-936B-C52531EDC83B}" destId="{816BDBC6-A28F-47AC-9BE8-6839E630E4B3}" srcOrd="0" destOrd="0" presId="urn:microsoft.com/office/officeart/2008/layout/HorizontalMultiLevelHierarchy"/>
    <dgm:cxn modelId="{68C500B2-A071-4DDA-BCC3-392CDBE802F9}" type="presParOf" srcId="{85DE0CF7-C6AD-4ED9-B13B-778815090E8B}" destId="{3CF3C089-790B-45D5-8556-CC6E3FAB7254}" srcOrd="9" destOrd="0" presId="urn:microsoft.com/office/officeart/2008/layout/HorizontalMultiLevelHierarchy"/>
    <dgm:cxn modelId="{9D78931C-F056-4DB6-A83B-35C33029AD47}" type="presParOf" srcId="{3CF3C089-790B-45D5-8556-CC6E3FAB7254}" destId="{375F700F-BFAE-41C1-B976-E2153090B673}" srcOrd="0" destOrd="0" presId="urn:microsoft.com/office/officeart/2008/layout/HorizontalMultiLevelHierarchy"/>
    <dgm:cxn modelId="{E7D5C43E-EB5C-4E0B-873E-A32EFA1258B1}" type="presParOf" srcId="{3CF3C089-790B-45D5-8556-CC6E3FAB7254}" destId="{2C5760B1-6396-4C20-B89A-60169052902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CE3A5DF-52E3-4B27-9276-6362426F89F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29CA4A9-146D-4FBF-8B53-577F4C0B59E7}">
      <dgm:prSet phldrT="[文本]" custT="1"/>
      <dgm:spPr/>
      <dgm:t>
        <a:bodyPr/>
        <a:lstStyle/>
        <a:p>
          <a:endParaRPr lang="zh-CN" altLang="en-US" sz="2000" b="1" dirty="0">
            <a:latin typeface="微软雅黑" panose="020B0503020204020204" pitchFamily="34" charset="-122"/>
            <a:ea typeface="微软雅黑" panose="020B0503020204020204" pitchFamily="34" charset="-122"/>
          </a:endParaRPr>
        </a:p>
      </dgm:t>
    </dgm:pt>
    <dgm:pt modelId="{BFACC820-E85A-45F9-9E76-E03E4A5C2900}" type="par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6D2A02A-377F-4D4C-95AB-56297CD37FA0}" type="sib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3404AA-EC8D-4C01-919B-0571A55CF35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）条形码在生产过程中的应用</a:t>
          </a:r>
        </a:p>
      </dgm:t>
    </dgm:pt>
    <dgm:pt modelId="{0CB53F98-DA09-461A-9044-A59164BC27CF}" type="par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D8B915-A10E-45F5-9DF3-A1A6A9D5150A}" type="sib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0398283-122C-41E7-8011-30225EF64C18}">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）在超级市场或购物中心的应用</a:t>
          </a:r>
        </a:p>
      </dgm:t>
    </dgm:pt>
    <dgm:pt modelId="{4BCE7FC3-7CCB-4288-A743-9FA3974E97BD}" type="parTrans" cxnId="{36C107BE-0892-41A5-9C45-0579411635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F58BACC-39CC-4854-8E6E-49E628A0217F}" type="sibTrans" cxnId="{36C107BE-0892-41A5-9C45-0579411635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46C1AEB-6D5B-47E4-B6B0-05595E9C2D87}">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）在国际贸易和国际物流中的应用</a:t>
          </a:r>
        </a:p>
      </dgm:t>
    </dgm:pt>
    <dgm:pt modelId="{A892723C-96AE-4A35-9713-9E42E6D55D31}" type="parTrans" cxnId="{BA47B82F-226A-4F37-8AE0-CD51A5CAD48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AA6CB735-72B3-4F4A-A3D9-3FFFB2607FFB}" type="sibTrans" cxnId="{BA47B82F-226A-4F37-8AE0-CD51A5CAD48D}">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10D547C-6AA1-43AE-BFC7-62805344387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）条形码在仓储、运输、配送中的作用</a:t>
          </a:r>
        </a:p>
      </dgm:t>
    </dgm:pt>
    <dgm:pt modelId="{7AE6CD49-8F2B-4281-8F61-774E31464B3A}" type="sib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8E205F-A4C7-4F61-8ADB-041CEB4E4653}" type="par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3BC2B66-B986-4F4A-815C-1E8EDD01C4B2}" type="pres">
      <dgm:prSet presAssocID="{4CE3A5DF-52E3-4B27-9276-6362426F89F8}" presName="vert0" presStyleCnt="0">
        <dgm:presLayoutVars>
          <dgm:dir/>
          <dgm:animOne val="branch"/>
          <dgm:animLvl val="lvl"/>
        </dgm:presLayoutVars>
      </dgm:prSet>
      <dgm:spPr/>
      <dgm:t>
        <a:bodyPr/>
        <a:lstStyle/>
        <a:p>
          <a:endParaRPr lang="zh-CN" altLang="en-US"/>
        </a:p>
      </dgm:t>
    </dgm:pt>
    <dgm:pt modelId="{1BC8F4F6-FD0D-4576-B141-A651B5BDB04C}" type="pres">
      <dgm:prSet presAssocID="{B29CA4A9-146D-4FBF-8B53-577F4C0B59E7}" presName="thickLine" presStyleLbl="alignNode1" presStyleIdx="0" presStyleCnt="1"/>
      <dgm:spPr/>
    </dgm:pt>
    <dgm:pt modelId="{DEA2352C-E7A3-49AB-B4F4-51CFCA948DA5}" type="pres">
      <dgm:prSet presAssocID="{B29CA4A9-146D-4FBF-8B53-577F4C0B59E7}" presName="horz1" presStyleCnt="0"/>
      <dgm:spPr/>
    </dgm:pt>
    <dgm:pt modelId="{1F16081D-4031-4738-A37B-C9CBD4B480DD}" type="pres">
      <dgm:prSet presAssocID="{B29CA4A9-146D-4FBF-8B53-577F4C0B59E7}" presName="tx1" presStyleLbl="revTx" presStyleIdx="0" presStyleCnt="5" custScaleX="71464"/>
      <dgm:spPr/>
      <dgm:t>
        <a:bodyPr/>
        <a:lstStyle/>
        <a:p>
          <a:endParaRPr lang="zh-CN" altLang="en-US"/>
        </a:p>
      </dgm:t>
    </dgm:pt>
    <dgm:pt modelId="{671611AE-6302-4BF8-A130-57CA625EAB7A}" type="pres">
      <dgm:prSet presAssocID="{B29CA4A9-146D-4FBF-8B53-577F4C0B59E7}" presName="vert1" presStyleCnt="0"/>
      <dgm:spPr/>
    </dgm:pt>
    <dgm:pt modelId="{F2408127-8D9F-4F5C-94CB-B8F460100309}" type="pres">
      <dgm:prSet presAssocID="{B10D547C-6AA1-43AE-BFC7-628053443874}" presName="vertSpace2a" presStyleCnt="0"/>
      <dgm:spPr/>
    </dgm:pt>
    <dgm:pt modelId="{A4857AD1-5032-47EA-BB8B-CEB557D1390E}" type="pres">
      <dgm:prSet presAssocID="{B10D547C-6AA1-43AE-BFC7-628053443874}" presName="horz2" presStyleCnt="0"/>
      <dgm:spPr/>
    </dgm:pt>
    <dgm:pt modelId="{52E016EA-0E22-44A7-BDD8-46F0CCF0163E}" type="pres">
      <dgm:prSet presAssocID="{B10D547C-6AA1-43AE-BFC7-628053443874}" presName="horzSpace2" presStyleCnt="0"/>
      <dgm:spPr/>
    </dgm:pt>
    <dgm:pt modelId="{B0722322-A58A-4711-BC12-C9533E7D67A7}" type="pres">
      <dgm:prSet presAssocID="{B10D547C-6AA1-43AE-BFC7-628053443874}" presName="tx2" presStyleLbl="revTx" presStyleIdx="1" presStyleCnt="5" custScaleX="116437"/>
      <dgm:spPr/>
      <dgm:t>
        <a:bodyPr/>
        <a:lstStyle/>
        <a:p>
          <a:endParaRPr lang="zh-CN" altLang="en-US"/>
        </a:p>
      </dgm:t>
    </dgm:pt>
    <dgm:pt modelId="{41EF4723-61A9-498A-BC0D-6FD3BAAF8256}" type="pres">
      <dgm:prSet presAssocID="{B10D547C-6AA1-43AE-BFC7-628053443874}" presName="vert2" presStyleCnt="0"/>
      <dgm:spPr/>
    </dgm:pt>
    <dgm:pt modelId="{53670EAC-DCC2-44CB-87D9-216EE9C9BD30}" type="pres">
      <dgm:prSet presAssocID="{B10D547C-6AA1-43AE-BFC7-628053443874}" presName="thinLine2b" presStyleLbl="callout" presStyleIdx="0" presStyleCnt="4"/>
      <dgm:spPr/>
    </dgm:pt>
    <dgm:pt modelId="{7A29B6B4-2194-4CCC-9FA6-F5D182DFAA6E}" type="pres">
      <dgm:prSet presAssocID="{B10D547C-6AA1-43AE-BFC7-628053443874}" presName="vertSpace2b" presStyleCnt="0"/>
      <dgm:spPr/>
    </dgm:pt>
    <dgm:pt modelId="{93A79DA4-FBC7-43AE-9A69-C17B3D00714A}" type="pres">
      <dgm:prSet presAssocID="{563404AA-EC8D-4C01-919B-0571A55CF354}" presName="horz2" presStyleCnt="0"/>
      <dgm:spPr/>
    </dgm:pt>
    <dgm:pt modelId="{01B0654A-860B-44FF-B9C3-E3A08E51F934}" type="pres">
      <dgm:prSet presAssocID="{563404AA-EC8D-4C01-919B-0571A55CF354}" presName="horzSpace2" presStyleCnt="0"/>
      <dgm:spPr/>
    </dgm:pt>
    <dgm:pt modelId="{787A564E-CB86-4D6D-9773-63FB26E6BEB2}" type="pres">
      <dgm:prSet presAssocID="{563404AA-EC8D-4C01-919B-0571A55CF354}" presName="tx2" presStyleLbl="revTx" presStyleIdx="2" presStyleCnt="5"/>
      <dgm:spPr/>
      <dgm:t>
        <a:bodyPr/>
        <a:lstStyle/>
        <a:p>
          <a:endParaRPr lang="zh-CN" altLang="en-US"/>
        </a:p>
      </dgm:t>
    </dgm:pt>
    <dgm:pt modelId="{A984924B-FC46-4F46-B87C-3F97118D9789}" type="pres">
      <dgm:prSet presAssocID="{563404AA-EC8D-4C01-919B-0571A55CF354}" presName="vert2" presStyleCnt="0"/>
      <dgm:spPr/>
    </dgm:pt>
    <dgm:pt modelId="{F728D5D0-26EC-4050-9AF8-7BD6D4329737}" type="pres">
      <dgm:prSet presAssocID="{563404AA-EC8D-4C01-919B-0571A55CF354}" presName="thinLine2b" presStyleLbl="callout" presStyleIdx="1" presStyleCnt="4"/>
      <dgm:spPr/>
    </dgm:pt>
    <dgm:pt modelId="{3AEE324D-320E-41E4-9C53-5F3A3263722F}" type="pres">
      <dgm:prSet presAssocID="{563404AA-EC8D-4C01-919B-0571A55CF354}" presName="vertSpace2b" presStyleCnt="0"/>
      <dgm:spPr/>
    </dgm:pt>
    <dgm:pt modelId="{7904646D-D8F4-499F-997B-E96EB3A4610B}" type="pres">
      <dgm:prSet presAssocID="{D0398283-122C-41E7-8011-30225EF64C18}" presName="horz2" presStyleCnt="0"/>
      <dgm:spPr/>
    </dgm:pt>
    <dgm:pt modelId="{770292D0-9E72-48D4-AD91-951CDAA97C0F}" type="pres">
      <dgm:prSet presAssocID="{D0398283-122C-41E7-8011-30225EF64C18}" presName="horzSpace2" presStyleCnt="0"/>
      <dgm:spPr/>
    </dgm:pt>
    <dgm:pt modelId="{7E8E23DA-4175-4741-8866-BC9D8C5458DB}" type="pres">
      <dgm:prSet presAssocID="{D0398283-122C-41E7-8011-30225EF64C18}" presName="tx2" presStyleLbl="revTx" presStyleIdx="3" presStyleCnt="5"/>
      <dgm:spPr/>
      <dgm:t>
        <a:bodyPr/>
        <a:lstStyle/>
        <a:p>
          <a:endParaRPr lang="zh-CN" altLang="en-US"/>
        </a:p>
      </dgm:t>
    </dgm:pt>
    <dgm:pt modelId="{40ED00DC-D9AD-404B-976B-7D9B13FAFCEF}" type="pres">
      <dgm:prSet presAssocID="{D0398283-122C-41E7-8011-30225EF64C18}" presName="vert2" presStyleCnt="0"/>
      <dgm:spPr/>
    </dgm:pt>
    <dgm:pt modelId="{B8A0222B-9A62-4669-AD27-AD8F3C3A30D7}" type="pres">
      <dgm:prSet presAssocID="{D0398283-122C-41E7-8011-30225EF64C18}" presName="thinLine2b" presStyleLbl="callout" presStyleIdx="2" presStyleCnt="4"/>
      <dgm:spPr/>
    </dgm:pt>
    <dgm:pt modelId="{D978E01F-1A3B-4BF7-A55B-102405DD4AB2}" type="pres">
      <dgm:prSet presAssocID="{D0398283-122C-41E7-8011-30225EF64C18}" presName="vertSpace2b" presStyleCnt="0"/>
      <dgm:spPr/>
    </dgm:pt>
    <dgm:pt modelId="{1AB191B4-E67F-46A6-9A1F-56D1BC4F0017}" type="pres">
      <dgm:prSet presAssocID="{146C1AEB-6D5B-47E4-B6B0-05595E9C2D87}" presName="horz2" presStyleCnt="0"/>
      <dgm:spPr/>
    </dgm:pt>
    <dgm:pt modelId="{A90E425D-A21C-426D-BABF-98CD0315A765}" type="pres">
      <dgm:prSet presAssocID="{146C1AEB-6D5B-47E4-B6B0-05595E9C2D87}" presName="horzSpace2" presStyleCnt="0"/>
      <dgm:spPr/>
    </dgm:pt>
    <dgm:pt modelId="{0341693D-6D9F-415A-B18E-554581984700}" type="pres">
      <dgm:prSet presAssocID="{146C1AEB-6D5B-47E4-B6B0-05595E9C2D87}" presName="tx2" presStyleLbl="revTx" presStyleIdx="4" presStyleCnt="5"/>
      <dgm:spPr/>
      <dgm:t>
        <a:bodyPr/>
        <a:lstStyle/>
        <a:p>
          <a:endParaRPr lang="zh-CN" altLang="en-US"/>
        </a:p>
      </dgm:t>
    </dgm:pt>
    <dgm:pt modelId="{7D7D208C-A307-44A9-B677-5528F325F579}" type="pres">
      <dgm:prSet presAssocID="{146C1AEB-6D5B-47E4-B6B0-05595E9C2D87}" presName="vert2" presStyleCnt="0"/>
      <dgm:spPr/>
    </dgm:pt>
    <dgm:pt modelId="{28B587D2-297C-4407-A6DA-C80C91E159FC}" type="pres">
      <dgm:prSet presAssocID="{146C1AEB-6D5B-47E4-B6B0-05595E9C2D87}" presName="thinLine2b" presStyleLbl="callout" presStyleIdx="3" presStyleCnt="4"/>
      <dgm:spPr/>
    </dgm:pt>
    <dgm:pt modelId="{21496A2F-D33D-4693-9137-C38BE1D8FB95}" type="pres">
      <dgm:prSet presAssocID="{146C1AEB-6D5B-47E4-B6B0-05595E9C2D87}" presName="vertSpace2b" presStyleCnt="0"/>
      <dgm:spPr/>
    </dgm:pt>
  </dgm:ptLst>
  <dgm:cxnLst>
    <dgm:cxn modelId="{CC9017F2-DA5C-49A2-90AB-8BC13CE8F6F3}" srcId="{B29CA4A9-146D-4FBF-8B53-577F4C0B59E7}" destId="{B10D547C-6AA1-43AE-BFC7-628053443874}" srcOrd="0" destOrd="0" parTransId="{5B8E205F-A4C7-4F61-8ADB-041CEB4E4653}" sibTransId="{7AE6CD49-8F2B-4281-8F61-774E31464B3A}"/>
    <dgm:cxn modelId="{36C107BE-0892-41A5-9C45-057941163597}" srcId="{B29CA4A9-146D-4FBF-8B53-577F4C0B59E7}" destId="{D0398283-122C-41E7-8011-30225EF64C18}" srcOrd="2" destOrd="0" parTransId="{4BCE7FC3-7CCB-4288-A743-9FA3974E97BD}" sibTransId="{0F58BACC-39CC-4854-8E6E-49E628A0217F}"/>
    <dgm:cxn modelId="{96A2A498-C6E3-4EC1-BB36-61C1F5D327B1}" type="presOf" srcId="{4CE3A5DF-52E3-4B27-9276-6362426F89F8}" destId="{33BC2B66-B986-4F4A-815C-1E8EDD01C4B2}" srcOrd="0" destOrd="0" presId="urn:microsoft.com/office/officeart/2008/layout/LinedList"/>
    <dgm:cxn modelId="{3B70ECC8-CA0B-4525-87E8-9A74A9340AEE}" type="presOf" srcId="{D0398283-122C-41E7-8011-30225EF64C18}" destId="{7E8E23DA-4175-4741-8866-BC9D8C5458DB}" srcOrd="0" destOrd="0" presId="urn:microsoft.com/office/officeart/2008/layout/LinedList"/>
    <dgm:cxn modelId="{871203AA-CA4F-4909-BB9C-1DA3342AB5E9}" type="presOf" srcId="{B10D547C-6AA1-43AE-BFC7-628053443874}" destId="{B0722322-A58A-4711-BC12-C9533E7D67A7}" srcOrd="0" destOrd="0" presId="urn:microsoft.com/office/officeart/2008/layout/LinedList"/>
    <dgm:cxn modelId="{C84B5D2D-43CC-4B2F-9907-59D400B42157}" type="presOf" srcId="{146C1AEB-6D5B-47E4-B6B0-05595E9C2D87}" destId="{0341693D-6D9F-415A-B18E-554581984700}" srcOrd="0" destOrd="0" presId="urn:microsoft.com/office/officeart/2008/layout/LinedList"/>
    <dgm:cxn modelId="{BA47B82F-226A-4F37-8AE0-CD51A5CAD48D}" srcId="{B29CA4A9-146D-4FBF-8B53-577F4C0B59E7}" destId="{146C1AEB-6D5B-47E4-B6B0-05595E9C2D87}" srcOrd="3" destOrd="0" parTransId="{A892723C-96AE-4A35-9713-9E42E6D55D31}" sibTransId="{AA6CB735-72B3-4F4A-A3D9-3FFFB2607FFB}"/>
    <dgm:cxn modelId="{90274785-F23B-45E7-B8BA-8F27B7FE1DDC}" type="presOf" srcId="{563404AA-EC8D-4C01-919B-0571A55CF354}" destId="{787A564E-CB86-4D6D-9773-63FB26E6BEB2}" srcOrd="0" destOrd="0" presId="urn:microsoft.com/office/officeart/2008/layout/LinedList"/>
    <dgm:cxn modelId="{AA37575E-06C3-4A79-95EC-5DBF3D160847}" type="presOf" srcId="{B29CA4A9-146D-4FBF-8B53-577F4C0B59E7}" destId="{1F16081D-4031-4738-A37B-C9CBD4B480DD}" srcOrd="0" destOrd="0" presId="urn:microsoft.com/office/officeart/2008/layout/LinedList"/>
    <dgm:cxn modelId="{CC14B7E6-2F83-4987-B986-6B19BF44B6FA}" srcId="{4CE3A5DF-52E3-4B27-9276-6362426F89F8}" destId="{B29CA4A9-146D-4FBF-8B53-577F4C0B59E7}" srcOrd="0" destOrd="0" parTransId="{BFACC820-E85A-45F9-9E76-E03E4A5C2900}" sibTransId="{B6D2A02A-377F-4D4C-95AB-56297CD37FA0}"/>
    <dgm:cxn modelId="{A1A11451-87B1-40B5-A63A-611EC9D90D97}" srcId="{B29CA4A9-146D-4FBF-8B53-577F4C0B59E7}" destId="{563404AA-EC8D-4C01-919B-0571A55CF354}" srcOrd="1" destOrd="0" parTransId="{0CB53F98-DA09-461A-9044-A59164BC27CF}" sibTransId="{96D8B915-A10E-45F5-9DF3-A1A6A9D5150A}"/>
    <dgm:cxn modelId="{5B643344-C7C1-4F0E-BC97-BC837BD1595B}" type="presParOf" srcId="{33BC2B66-B986-4F4A-815C-1E8EDD01C4B2}" destId="{1BC8F4F6-FD0D-4576-B141-A651B5BDB04C}" srcOrd="0" destOrd="0" presId="urn:microsoft.com/office/officeart/2008/layout/LinedList"/>
    <dgm:cxn modelId="{228779E0-9DEA-4FF8-9BFF-4E5AD6382030}" type="presParOf" srcId="{33BC2B66-B986-4F4A-815C-1E8EDD01C4B2}" destId="{DEA2352C-E7A3-49AB-B4F4-51CFCA948DA5}" srcOrd="1" destOrd="0" presId="urn:microsoft.com/office/officeart/2008/layout/LinedList"/>
    <dgm:cxn modelId="{23986484-56F3-4597-A392-67D92923D0E3}" type="presParOf" srcId="{DEA2352C-E7A3-49AB-B4F4-51CFCA948DA5}" destId="{1F16081D-4031-4738-A37B-C9CBD4B480DD}" srcOrd="0" destOrd="0" presId="urn:microsoft.com/office/officeart/2008/layout/LinedList"/>
    <dgm:cxn modelId="{2C81A52B-476A-40AE-8B21-5779A6BBAC8F}" type="presParOf" srcId="{DEA2352C-E7A3-49AB-B4F4-51CFCA948DA5}" destId="{671611AE-6302-4BF8-A130-57CA625EAB7A}" srcOrd="1" destOrd="0" presId="urn:microsoft.com/office/officeart/2008/layout/LinedList"/>
    <dgm:cxn modelId="{49E8F4B2-EFCF-4F40-950B-85724AA8A8CB}" type="presParOf" srcId="{671611AE-6302-4BF8-A130-57CA625EAB7A}" destId="{F2408127-8D9F-4F5C-94CB-B8F460100309}" srcOrd="0" destOrd="0" presId="urn:microsoft.com/office/officeart/2008/layout/LinedList"/>
    <dgm:cxn modelId="{9FA0F363-37F5-4335-A90E-0BC394E69471}" type="presParOf" srcId="{671611AE-6302-4BF8-A130-57CA625EAB7A}" destId="{A4857AD1-5032-47EA-BB8B-CEB557D1390E}" srcOrd="1" destOrd="0" presId="urn:microsoft.com/office/officeart/2008/layout/LinedList"/>
    <dgm:cxn modelId="{BFBEE620-0538-4B21-A9C3-E7AF6E2F87EF}" type="presParOf" srcId="{A4857AD1-5032-47EA-BB8B-CEB557D1390E}" destId="{52E016EA-0E22-44A7-BDD8-46F0CCF0163E}" srcOrd="0" destOrd="0" presId="urn:microsoft.com/office/officeart/2008/layout/LinedList"/>
    <dgm:cxn modelId="{A5A5C9CB-5584-4387-81CB-7E80779ADB00}" type="presParOf" srcId="{A4857AD1-5032-47EA-BB8B-CEB557D1390E}" destId="{B0722322-A58A-4711-BC12-C9533E7D67A7}" srcOrd="1" destOrd="0" presId="urn:microsoft.com/office/officeart/2008/layout/LinedList"/>
    <dgm:cxn modelId="{31F5EE1C-3EC0-4A64-8261-FEA22C79DFA1}" type="presParOf" srcId="{A4857AD1-5032-47EA-BB8B-CEB557D1390E}" destId="{41EF4723-61A9-498A-BC0D-6FD3BAAF8256}" srcOrd="2" destOrd="0" presId="urn:microsoft.com/office/officeart/2008/layout/LinedList"/>
    <dgm:cxn modelId="{F7D9E35D-1DA2-4841-A17C-A05895A430B0}" type="presParOf" srcId="{671611AE-6302-4BF8-A130-57CA625EAB7A}" destId="{53670EAC-DCC2-44CB-87D9-216EE9C9BD30}" srcOrd="2" destOrd="0" presId="urn:microsoft.com/office/officeart/2008/layout/LinedList"/>
    <dgm:cxn modelId="{4EB7522C-6738-4660-8C6F-2E236EDAF12B}" type="presParOf" srcId="{671611AE-6302-4BF8-A130-57CA625EAB7A}" destId="{7A29B6B4-2194-4CCC-9FA6-F5D182DFAA6E}" srcOrd="3" destOrd="0" presId="urn:microsoft.com/office/officeart/2008/layout/LinedList"/>
    <dgm:cxn modelId="{45A5F433-2B0D-4097-A62D-422C070A386C}" type="presParOf" srcId="{671611AE-6302-4BF8-A130-57CA625EAB7A}" destId="{93A79DA4-FBC7-43AE-9A69-C17B3D00714A}" srcOrd="4" destOrd="0" presId="urn:microsoft.com/office/officeart/2008/layout/LinedList"/>
    <dgm:cxn modelId="{7BFE8D01-DC24-4340-B7A0-7CFB4054DA5B}" type="presParOf" srcId="{93A79DA4-FBC7-43AE-9A69-C17B3D00714A}" destId="{01B0654A-860B-44FF-B9C3-E3A08E51F934}" srcOrd="0" destOrd="0" presId="urn:microsoft.com/office/officeart/2008/layout/LinedList"/>
    <dgm:cxn modelId="{7562D6B3-ABB4-4AC8-982C-176967C9ADA8}" type="presParOf" srcId="{93A79DA4-FBC7-43AE-9A69-C17B3D00714A}" destId="{787A564E-CB86-4D6D-9773-63FB26E6BEB2}" srcOrd="1" destOrd="0" presId="urn:microsoft.com/office/officeart/2008/layout/LinedList"/>
    <dgm:cxn modelId="{CD0ECF48-9C9D-4F25-B790-5F36B916AC60}" type="presParOf" srcId="{93A79DA4-FBC7-43AE-9A69-C17B3D00714A}" destId="{A984924B-FC46-4F46-B87C-3F97118D9789}" srcOrd="2" destOrd="0" presId="urn:microsoft.com/office/officeart/2008/layout/LinedList"/>
    <dgm:cxn modelId="{2D3343A9-8BED-48C6-B1B5-D3847CEA25CA}" type="presParOf" srcId="{671611AE-6302-4BF8-A130-57CA625EAB7A}" destId="{F728D5D0-26EC-4050-9AF8-7BD6D4329737}" srcOrd="5" destOrd="0" presId="urn:microsoft.com/office/officeart/2008/layout/LinedList"/>
    <dgm:cxn modelId="{D3130D77-8546-40A5-9875-4EF130B14D64}" type="presParOf" srcId="{671611AE-6302-4BF8-A130-57CA625EAB7A}" destId="{3AEE324D-320E-41E4-9C53-5F3A3263722F}" srcOrd="6" destOrd="0" presId="urn:microsoft.com/office/officeart/2008/layout/LinedList"/>
    <dgm:cxn modelId="{0480A3BF-008B-4055-BFF8-EFB0AC211347}" type="presParOf" srcId="{671611AE-6302-4BF8-A130-57CA625EAB7A}" destId="{7904646D-D8F4-499F-997B-E96EB3A4610B}" srcOrd="7" destOrd="0" presId="urn:microsoft.com/office/officeart/2008/layout/LinedList"/>
    <dgm:cxn modelId="{D603BF7C-0CBB-4F7B-8A0D-B63ECE6B26AF}" type="presParOf" srcId="{7904646D-D8F4-499F-997B-E96EB3A4610B}" destId="{770292D0-9E72-48D4-AD91-951CDAA97C0F}" srcOrd="0" destOrd="0" presId="urn:microsoft.com/office/officeart/2008/layout/LinedList"/>
    <dgm:cxn modelId="{45D037AD-D0D2-444B-A4A5-FE038FE146DF}" type="presParOf" srcId="{7904646D-D8F4-499F-997B-E96EB3A4610B}" destId="{7E8E23DA-4175-4741-8866-BC9D8C5458DB}" srcOrd="1" destOrd="0" presId="urn:microsoft.com/office/officeart/2008/layout/LinedList"/>
    <dgm:cxn modelId="{7C482D47-B4E4-458A-8A65-FD6C4F3D5FCF}" type="presParOf" srcId="{7904646D-D8F4-499F-997B-E96EB3A4610B}" destId="{40ED00DC-D9AD-404B-976B-7D9B13FAFCEF}" srcOrd="2" destOrd="0" presId="urn:microsoft.com/office/officeart/2008/layout/LinedList"/>
    <dgm:cxn modelId="{CC8B107E-DDDA-4140-9123-079898B6698B}" type="presParOf" srcId="{671611AE-6302-4BF8-A130-57CA625EAB7A}" destId="{B8A0222B-9A62-4669-AD27-AD8F3C3A30D7}" srcOrd="8" destOrd="0" presId="urn:microsoft.com/office/officeart/2008/layout/LinedList"/>
    <dgm:cxn modelId="{FF68C786-3403-41FC-B075-7467B4CF7FDE}" type="presParOf" srcId="{671611AE-6302-4BF8-A130-57CA625EAB7A}" destId="{D978E01F-1A3B-4BF7-A55B-102405DD4AB2}" srcOrd="9" destOrd="0" presId="urn:microsoft.com/office/officeart/2008/layout/LinedList"/>
    <dgm:cxn modelId="{223B12C3-95EA-460A-A725-34B883217999}" type="presParOf" srcId="{671611AE-6302-4BF8-A130-57CA625EAB7A}" destId="{1AB191B4-E67F-46A6-9A1F-56D1BC4F0017}" srcOrd="10" destOrd="0" presId="urn:microsoft.com/office/officeart/2008/layout/LinedList"/>
    <dgm:cxn modelId="{831BDB2C-8B4D-4D34-BC65-B0CD83985CD0}" type="presParOf" srcId="{1AB191B4-E67F-46A6-9A1F-56D1BC4F0017}" destId="{A90E425D-A21C-426D-BABF-98CD0315A765}" srcOrd="0" destOrd="0" presId="urn:microsoft.com/office/officeart/2008/layout/LinedList"/>
    <dgm:cxn modelId="{D9958E6C-DB3A-46F2-A801-994CD2536673}" type="presParOf" srcId="{1AB191B4-E67F-46A6-9A1F-56D1BC4F0017}" destId="{0341693D-6D9F-415A-B18E-554581984700}" srcOrd="1" destOrd="0" presId="urn:microsoft.com/office/officeart/2008/layout/LinedList"/>
    <dgm:cxn modelId="{03CBD6A4-0732-48BA-A298-F8AFB1B41DF6}" type="presParOf" srcId="{1AB191B4-E67F-46A6-9A1F-56D1BC4F0017}" destId="{7D7D208C-A307-44A9-B677-5528F325F579}" srcOrd="2" destOrd="0" presId="urn:microsoft.com/office/officeart/2008/layout/LinedList"/>
    <dgm:cxn modelId="{3204DAFC-23CA-44B8-AC29-F60AA0D5DC7D}" type="presParOf" srcId="{671611AE-6302-4BF8-A130-57CA625EAB7A}" destId="{28B587D2-297C-4407-A6DA-C80C91E159FC}" srcOrd="11" destOrd="0" presId="urn:microsoft.com/office/officeart/2008/layout/LinedList"/>
    <dgm:cxn modelId="{C686DEFA-DCC3-4567-8E7C-0762145E260B}" type="presParOf" srcId="{671611AE-6302-4BF8-A130-57CA625EAB7A}" destId="{21496A2F-D33D-4693-9137-C38BE1D8FB95}"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E3A5DF-52E3-4B27-9276-6362426F89F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zh-CN" altLang="en-US"/>
        </a:p>
      </dgm:t>
    </dgm:pt>
    <dgm:pt modelId="{B29CA4A9-146D-4FBF-8B53-577F4C0B59E7}">
      <dgm:prSet phldrT="[文本]" custT="1"/>
      <dgm:spPr/>
      <dgm:t>
        <a:bodyPr/>
        <a:lstStyle/>
        <a:p>
          <a:endParaRPr lang="zh-CN" altLang="en-US" sz="2000" b="1" dirty="0">
            <a:latin typeface="微软雅黑" panose="020B0503020204020204" pitchFamily="34" charset="-122"/>
            <a:ea typeface="微软雅黑" panose="020B0503020204020204" pitchFamily="34" charset="-122"/>
          </a:endParaRPr>
        </a:p>
      </dgm:t>
    </dgm:pt>
    <dgm:pt modelId="{BFACC820-E85A-45F9-9E76-E03E4A5C2900}" type="par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6D2A02A-377F-4D4C-95AB-56297CD37FA0}" type="sibTrans" cxnId="{CC14B7E6-2F83-4987-B986-6B19BF44B6F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63404AA-EC8D-4C01-919B-0571A55CF35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2</a:t>
          </a:r>
          <a:r>
            <a:rPr lang="zh-CN" altLang="en-US" sz="2000" b="1" dirty="0">
              <a:latin typeface="微软雅黑" panose="020B0503020204020204" pitchFamily="34" charset="-122"/>
              <a:ea typeface="微软雅黑" panose="020B0503020204020204" pitchFamily="34" charset="-122"/>
            </a:rPr>
            <a:t>）在邮政、民航、交通和票务方面的应用</a:t>
          </a:r>
        </a:p>
      </dgm:t>
    </dgm:pt>
    <dgm:pt modelId="{0CB53F98-DA09-461A-9044-A59164BC27CF}" type="par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96D8B915-A10E-45F5-9DF3-A1A6A9D5150A}" type="sibTrans" cxnId="{A1A11451-87B1-40B5-A63A-611EC9D90D9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B10D547C-6AA1-43AE-BFC7-628053443874}">
      <dgm:prSet phldrT="[文本]" custT="1"/>
      <dgm:spPr/>
      <dgm:t>
        <a:bodyPr/>
        <a:lstStyle/>
        <a:p>
          <a:r>
            <a:rPr lang="zh-CN" altLang="en-US" sz="2000" b="1" dirty="0">
              <a:latin typeface="微软雅黑" panose="020B0503020204020204" pitchFamily="34" charset="-122"/>
              <a:ea typeface="微软雅黑" panose="020B0503020204020204" pitchFamily="34" charset="-122"/>
            </a:rPr>
            <a:t>（</a:t>
          </a:r>
          <a:r>
            <a:rPr lang="en-US" altLang="zh-CN" sz="2000" b="1" dirty="0">
              <a:latin typeface="微软雅黑" panose="020B0503020204020204" pitchFamily="34" charset="-122"/>
              <a:ea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rPr>
            <a:t>）在生产、流通、销售环节的应用</a:t>
          </a:r>
        </a:p>
      </dgm:t>
    </dgm:pt>
    <dgm:pt modelId="{7AE6CD49-8F2B-4281-8F61-774E31464B3A}" type="sib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B8E205F-A4C7-4F61-8ADB-041CEB4E4653}" type="parTrans" cxnId="{CC9017F2-DA5C-49A2-90AB-8BC13CE8F6F3}">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33BC2B66-B986-4F4A-815C-1E8EDD01C4B2}" type="pres">
      <dgm:prSet presAssocID="{4CE3A5DF-52E3-4B27-9276-6362426F89F8}" presName="vert0" presStyleCnt="0">
        <dgm:presLayoutVars>
          <dgm:dir/>
          <dgm:animOne val="branch"/>
          <dgm:animLvl val="lvl"/>
        </dgm:presLayoutVars>
      </dgm:prSet>
      <dgm:spPr/>
      <dgm:t>
        <a:bodyPr/>
        <a:lstStyle/>
        <a:p>
          <a:endParaRPr lang="zh-CN" altLang="en-US"/>
        </a:p>
      </dgm:t>
    </dgm:pt>
    <dgm:pt modelId="{1BC8F4F6-FD0D-4576-B141-A651B5BDB04C}" type="pres">
      <dgm:prSet presAssocID="{B29CA4A9-146D-4FBF-8B53-577F4C0B59E7}" presName="thickLine" presStyleLbl="alignNode1" presStyleIdx="0" presStyleCnt="1"/>
      <dgm:spPr/>
    </dgm:pt>
    <dgm:pt modelId="{DEA2352C-E7A3-49AB-B4F4-51CFCA948DA5}" type="pres">
      <dgm:prSet presAssocID="{B29CA4A9-146D-4FBF-8B53-577F4C0B59E7}" presName="horz1" presStyleCnt="0"/>
      <dgm:spPr/>
    </dgm:pt>
    <dgm:pt modelId="{1F16081D-4031-4738-A37B-C9CBD4B480DD}" type="pres">
      <dgm:prSet presAssocID="{B29CA4A9-146D-4FBF-8B53-577F4C0B59E7}" presName="tx1" presStyleLbl="revTx" presStyleIdx="0" presStyleCnt="3" custScaleX="71464"/>
      <dgm:spPr/>
      <dgm:t>
        <a:bodyPr/>
        <a:lstStyle/>
        <a:p>
          <a:endParaRPr lang="zh-CN" altLang="en-US"/>
        </a:p>
      </dgm:t>
    </dgm:pt>
    <dgm:pt modelId="{671611AE-6302-4BF8-A130-57CA625EAB7A}" type="pres">
      <dgm:prSet presAssocID="{B29CA4A9-146D-4FBF-8B53-577F4C0B59E7}" presName="vert1" presStyleCnt="0"/>
      <dgm:spPr/>
    </dgm:pt>
    <dgm:pt modelId="{F2408127-8D9F-4F5C-94CB-B8F460100309}" type="pres">
      <dgm:prSet presAssocID="{B10D547C-6AA1-43AE-BFC7-628053443874}" presName="vertSpace2a" presStyleCnt="0"/>
      <dgm:spPr/>
    </dgm:pt>
    <dgm:pt modelId="{A4857AD1-5032-47EA-BB8B-CEB557D1390E}" type="pres">
      <dgm:prSet presAssocID="{B10D547C-6AA1-43AE-BFC7-628053443874}" presName="horz2" presStyleCnt="0"/>
      <dgm:spPr/>
    </dgm:pt>
    <dgm:pt modelId="{52E016EA-0E22-44A7-BDD8-46F0CCF0163E}" type="pres">
      <dgm:prSet presAssocID="{B10D547C-6AA1-43AE-BFC7-628053443874}" presName="horzSpace2" presStyleCnt="0"/>
      <dgm:spPr/>
    </dgm:pt>
    <dgm:pt modelId="{B0722322-A58A-4711-BC12-C9533E7D67A7}" type="pres">
      <dgm:prSet presAssocID="{B10D547C-6AA1-43AE-BFC7-628053443874}" presName="tx2" presStyleLbl="revTx" presStyleIdx="1" presStyleCnt="3"/>
      <dgm:spPr/>
      <dgm:t>
        <a:bodyPr/>
        <a:lstStyle/>
        <a:p>
          <a:endParaRPr lang="zh-CN" altLang="en-US"/>
        </a:p>
      </dgm:t>
    </dgm:pt>
    <dgm:pt modelId="{41EF4723-61A9-498A-BC0D-6FD3BAAF8256}" type="pres">
      <dgm:prSet presAssocID="{B10D547C-6AA1-43AE-BFC7-628053443874}" presName="vert2" presStyleCnt="0"/>
      <dgm:spPr/>
    </dgm:pt>
    <dgm:pt modelId="{53670EAC-DCC2-44CB-87D9-216EE9C9BD30}" type="pres">
      <dgm:prSet presAssocID="{B10D547C-6AA1-43AE-BFC7-628053443874}" presName="thinLine2b" presStyleLbl="callout" presStyleIdx="0" presStyleCnt="2"/>
      <dgm:spPr/>
    </dgm:pt>
    <dgm:pt modelId="{7A29B6B4-2194-4CCC-9FA6-F5D182DFAA6E}" type="pres">
      <dgm:prSet presAssocID="{B10D547C-6AA1-43AE-BFC7-628053443874}" presName="vertSpace2b" presStyleCnt="0"/>
      <dgm:spPr/>
    </dgm:pt>
    <dgm:pt modelId="{93A79DA4-FBC7-43AE-9A69-C17B3D00714A}" type="pres">
      <dgm:prSet presAssocID="{563404AA-EC8D-4C01-919B-0571A55CF354}" presName="horz2" presStyleCnt="0"/>
      <dgm:spPr/>
    </dgm:pt>
    <dgm:pt modelId="{01B0654A-860B-44FF-B9C3-E3A08E51F934}" type="pres">
      <dgm:prSet presAssocID="{563404AA-EC8D-4C01-919B-0571A55CF354}" presName="horzSpace2" presStyleCnt="0"/>
      <dgm:spPr/>
    </dgm:pt>
    <dgm:pt modelId="{787A564E-CB86-4D6D-9773-63FB26E6BEB2}" type="pres">
      <dgm:prSet presAssocID="{563404AA-EC8D-4C01-919B-0571A55CF354}" presName="tx2" presStyleLbl="revTx" presStyleIdx="2" presStyleCnt="3" custScaleX="117307"/>
      <dgm:spPr/>
      <dgm:t>
        <a:bodyPr/>
        <a:lstStyle/>
        <a:p>
          <a:endParaRPr lang="zh-CN" altLang="en-US"/>
        </a:p>
      </dgm:t>
    </dgm:pt>
    <dgm:pt modelId="{A984924B-FC46-4F46-B87C-3F97118D9789}" type="pres">
      <dgm:prSet presAssocID="{563404AA-EC8D-4C01-919B-0571A55CF354}" presName="vert2" presStyleCnt="0"/>
      <dgm:spPr/>
    </dgm:pt>
    <dgm:pt modelId="{F728D5D0-26EC-4050-9AF8-7BD6D4329737}" type="pres">
      <dgm:prSet presAssocID="{563404AA-EC8D-4C01-919B-0571A55CF354}" presName="thinLine2b" presStyleLbl="callout" presStyleIdx="1" presStyleCnt="2"/>
      <dgm:spPr/>
    </dgm:pt>
    <dgm:pt modelId="{3AEE324D-320E-41E4-9C53-5F3A3263722F}" type="pres">
      <dgm:prSet presAssocID="{563404AA-EC8D-4C01-919B-0571A55CF354}" presName="vertSpace2b" presStyleCnt="0"/>
      <dgm:spPr/>
    </dgm:pt>
  </dgm:ptLst>
  <dgm:cxnLst>
    <dgm:cxn modelId="{F86B91EA-2632-4ADB-8BEE-14D021E51ED1}" type="presOf" srcId="{B29CA4A9-146D-4FBF-8B53-577F4C0B59E7}" destId="{1F16081D-4031-4738-A37B-C9CBD4B480DD}" srcOrd="0" destOrd="0" presId="urn:microsoft.com/office/officeart/2008/layout/LinedList"/>
    <dgm:cxn modelId="{0703D684-6770-4BCD-A966-3E9685E7D9E8}" type="presOf" srcId="{563404AA-EC8D-4C01-919B-0571A55CF354}" destId="{787A564E-CB86-4D6D-9773-63FB26E6BEB2}" srcOrd="0" destOrd="0" presId="urn:microsoft.com/office/officeart/2008/layout/LinedList"/>
    <dgm:cxn modelId="{A1A11451-87B1-40B5-A63A-611EC9D90D97}" srcId="{B29CA4A9-146D-4FBF-8B53-577F4C0B59E7}" destId="{563404AA-EC8D-4C01-919B-0571A55CF354}" srcOrd="1" destOrd="0" parTransId="{0CB53F98-DA09-461A-9044-A59164BC27CF}" sibTransId="{96D8B915-A10E-45F5-9DF3-A1A6A9D5150A}"/>
    <dgm:cxn modelId="{74C5D3D5-132E-4870-8BB3-3F294E3432FB}" type="presOf" srcId="{B10D547C-6AA1-43AE-BFC7-628053443874}" destId="{B0722322-A58A-4711-BC12-C9533E7D67A7}" srcOrd="0" destOrd="0" presId="urn:microsoft.com/office/officeart/2008/layout/LinedList"/>
    <dgm:cxn modelId="{70A839DF-8A67-4E62-9A2E-EF73DF3B9F8C}" type="presOf" srcId="{4CE3A5DF-52E3-4B27-9276-6362426F89F8}" destId="{33BC2B66-B986-4F4A-815C-1E8EDD01C4B2}" srcOrd="0" destOrd="0" presId="urn:microsoft.com/office/officeart/2008/layout/LinedList"/>
    <dgm:cxn modelId="{CC9017F2-DA5C-49A2-90AB-8BC13CE8F6F3}" srcId="{B29CA4A9-146D-4FBF-8B53-577F4C0B59E7}" destId="{B10D547C-6AA1-43AE-BFC7-628053443874}" srcOrd="0" destOrd="0" parTransId="{5B8E205F-A4C7-4F61-8ADB-041CEB4E4653}" sibTransId="{7AE6CD49-8F2B-4281-8F61-774E31464B3A}"/>
    <dgm:cxn modelId="{CC14B7E6-2F83-4987-B986-6B19BF44B6FA}" srcId="{4CE3A5DF-52E3-4B27-9276-6362426F89F8}" destId="{B29CA4A9-146D-4FBF-8B53-577F4C0B59E7}" srcOrd="0" destOrd="0" parTransId="{BFACC820-E85A-45F9-9E76-E03E4A5C2900}" sibTransId="{B6D2A02A-377F-4D4C-95AB-56297CD37FA0}"/>
    <dgm:cxn modelId="{FCF8E2BF-A513-4257-AC4C-9801DB1D3CA6}" type="presParOf" srcId="{33BC2B66-B986-4F4A-815C-1E8EDD01C4B2}" destId="{1BC8F4F6-FD0D-4576-B141-A651B5BDB04C}" srcOrd="0" destOrd="0" presId="urn:microsoft.com/office/officeart/2008/layout/LinedList"/>
    <dgm:cxn modelId="{008586D7-B4FD-4D11-B14E-735242BCA5DF}" type="presParOf" srcId="{33BC2B66-B986-4F4A-815C-1E8EDD01C4B2}" destId="{DEA2352C-E7A3-49AB-B4F4-51CFCA948DA5}" srcOrd="1" destOrd="0" presId="urn:microsoft.com/office/officeart/2008/layout/LinedList"/>
    <dgm:cxn modelId="{84925275-8156-4846-9264-5F78D63B4BA4}" type="presParOf" srcId="{DEA2352C-E7A3-49AB-B4F4-51CFCA948DA5}" destId="{1F16081D-4031-4738-A37B-C9CBD4B480DD}" srcOrd="0" destOrd="0" presId="urn:microsoft.com/office/officeart/2008/layout/LinedList"/>
    <dgm:cxn modelId="{C2A84137-3231-493E-BA88-D1883724E715}" type="presParOf" srcId="{DEA2352C-E7A3-49AB-B4F4-51CFCA948DA5}" destId="{671611AE-6302-4BF8-A130-57CA625EAB7A}" srcOrd="1" destOrd="0" presId="urn:microsoft.com/office/officeart/2008/layout/LinedList"/>
    <dgm:cxn modelId="{577BBEEF-7104-460B-ACEF-5A462CCD0150}" type="presParOf" srcId="{671611AE-6302-4BF8-A130-57CA625EAB7A}" destId="{F2408127-8D9F-4F5C-94CB-B8F460100309}" srcOrd="0" destOrd="0" presId="urn:microsoft.com/office/officeart/2008/layout/LinedList"/>
    <dgm:cxn modelId="{5EC522FC-BE5B-452F-9E16-1558B205F324}" type="presParOf" srcId="{671611AE-6302-4BF8-A130-57CA625EAB7A}" destId="{A4857AD1-5032-47EA-BB8B-CEB557D1390E}" srcOrd="1" destOrd="0" presId="urn:microsoft.com/office/officeart/2008/layout/LinedList"/>
    <dgm:cxn modelId="{D198102A-1AC3-40CC-9393-1EEAF5D80AC4}" type="presParOf" srcId="{A4857AD1-5032-47EA-BB8B-CEB557D1390E}" destId="{52E016EA-0E22-44A7-BDD8-46F0CCF0163E}" srcOrd="0" destOrd="0" presId="urn:microsoft.com/office/officeart/2008/layout/LinedList"/>
    <dgm:cxn modelId="{1544F6A0-08D9-4B11-AB02-976EB2B91A96}" type="presParOf" srcId="{A4857AD1-5032-47EA-BB8B-CEB557D1390E}" destId="{B0722322-A58A-4711-BC12-C9533E7D67A7}" srcOrd="1" destOrd="0" presId="urn:microsoft.com/office/officeart/2008/layout/LinedList"/>
    <dgm:cxn modelId="{845D21A1-2392-4E72-A69F-0FA2C0046E08}" type="presParOf" srcId="{A4857AD1-5032-47EA-BB8B-CEB557D1390E}" destId="{41EF4723-61A9-498A-BC0D-6FD3BAAF8256}" srcOrd="2" destOrd="0" presId="urn:microsoft.com/office/officeart/2008/layout/LinedList"/>
    <dgm:cxn modelId="{67DA46DD-E09F-410B-8781-9912A4C15096}" type="presParOf" srcId="{671611AE-6302-4BF8-A130-57CA625EAB7A}" destId="{53670EAC-DCC2-44CB-87D9-216EE9C9BD30}" srcOrd="2" destOrd="0" presId="urn:microsoft.com/office/officeart/2008/layout/LinedList"/>
    <dgm:cxn modelId="{5469A425-F359-4469-B0D7-4CD478D1C7F7}" type="presParOf" srcId="{671611AE-6302-4BF8-A130-57CA625EAB7A}" destId="{7A29B6B4-2194-4CCC-9FA6-F5D182DFAA6E}" srcOrd="3" destOrd="0" presId="urn:microsoft.com/office/officeart/2008/layout/LinedList"/>
    <dgm:cxn modelId="{85913CFF-CDE1-4E19-98FC-117F00745392}" type="presParOf" srcId="{671611AE-6302-4BF8-A130-57CA625EAB7A}" destId="{93A79DA4-FBC7-43AE-9A69-C17B3D00714A}" srcOrd="4" destOrd="0" presId="urn:microsoft.com/office/officeart/2008/layout/LinedList"/>
    <dgm:cxn modelId="{9C6D1C97-71F6-47E1-A7C8-CFB39C03F1D9}" type="presParOf" srcId="{93A79DA4-FBC7-43AE-9A69-C17B3D00714A}" destId="{01B0654A-860B-44FF-B9C3-E3A08E51F934}" srcOrd="0" destOrd="0" presId="urn:microsoft.com/office/officeart/2008/layout/LinedList"/>
    <dgm:cxn modelId="{46CE4BE4-1430-4F20-A8E8-3B008BFA5F7A}" type="presParOf" srcId="{93A79DA4-FBC7-43AE-9A69-C17B3D00714A}" destId="{787A564E-CB86-4D6D-9773-63FB26E6BEB2}" srcOrd="1" destOrd="0" presId="urn:microsoft.com/office/officeart/2008/layout/LinedList"/>
    <dgm:cxn modelId="{B07BA80B-BD29-4AAA-B623-7D6D788E111E}" type="presParOf" srcId="{93A79DA4-FBC7-43AE-9A69-C17B3D00714A}" destId="{A984924B-FC46-4F46-B87C-3F97118D9789}" srcOrd="2" destOrd="0" presId="urn:microsoft.com/office/officeart/2008/layout/LinedList"/>
    <dgm:cxn modelId="{84E6914B-3C15-4BCB-A625-8C880B3523FE}" type="presParOf" srcId="{671611AE-6302-4BF8-A130-57CA625EAB7A}" destId="{F728D5D0-26EC-4050-9AF8-7BD6D4329737}" srcOrd="5" destOrd="0" presId="urn:microsoft.com/office/officeart/2008/layout/LinedList"/>
    <dgm:cxn modelId="{ADF9A643-0651-460F-8470-59BC7BE9ACBB}" type="presParOf" srcId="{671611AE-6302-4BF8-A130-57CA625EAB7A}" destId="{3AEE324D-320E-41E4-9C53-5F3A3263722F}"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B09E818-511B-41AD-9FE3-66BCE4F53DFF}"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87A43592-A163-4B3C-86CE-9E97A5B9999C}">
      <dgm:prSet phldrT="[文本]" custT="1"/>
      <dgm:spPr/>
      <dgm:t>
        <a:bodyPr/>
        <a:lstStyle/>
        <a:p>
          <a:r>
            <a:rPr lang="en-US" altLang="zh-CN" sz="2200" b="1" dirty="0">
              <a:latin typeface="微软雅黑" panose="020B0503020204020204" pitchFamily="34" charset="-122"/>
              <a:ea typeface="微软雅黑" panose="020B0503020204020204" pitchFamily="34" charset="-122"/>
            </a:rPr>
            <a:t>GPS</a:t>
          </a:r>
          <a:endParaRPr lang="zh-CN" altLang="en-US" sz="2200" b="1" dirty="0">
            <a:latin typeface="微软雅黑" panose="020B0503020204020204" pitchFamily="34" charset="-122"/>
            <a:ea typeface="微软雅黑" panose="020B0503020204020204" pitchFamily="34" charset="-122"/>
          </a:endParaRPr>
        </a:p>
      </dgm:t>
    </dgm:pt>
    <dgm:pt modelId="{BF2DC1DF-09D2-492A-B0BA-C8C1F20BEC31}" type="parTrans" cxnId="{8129DB5A-10DF-4D47-A50A-94E500213964}">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333E66B3-F8CD-431A-B925-1ED44B465D00}" type="sibTrans" cxnId="{8129DB5A-10DF-4D47-A50A-94E500213964}">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A5DBCABA-0AC5-4329-B66D-AA98A7D57B8A}">
      <dgm:prSet phldrT="[文本]" custT="1"/>
      <dgm:spPr/>
      <dgm:t>
        <a:bodyPr/>
        <a:lstStyle/>
        <a:p>
          <a:r>
            <a:rPr lang="zh-CN" altLang="en-US" sz="2200" b="1" dirty="0">
              <a:latin typeface="微软雅黑" panose="020B0503020204020204" pitchFamily="34" charset="-122"/>
              <a:ea typeface="微软雅黑" panose="020B0503020204020204" pitchFamily="34" charset="-122"/>
            </a:rPr>
            <a:t>车辆和货物跟踪</a:t>
          </a:r>
        </a:p>
      </dgm:t>
    </dgm:pt>
    <dgm:pt modelId="{CF291E20-2295-4D08-B0F5-8E1E985B0B7A}" type="parTrans" cxnId="{8965422A-E10B-4DCF-A203-3FD17D5A07A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45FD2555-9962-4550-9CD6-6420340C7498}" type="sibTrans" cxnId="{8965422A-E10B-4DCF-A203-3FD17D5A07A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13FA279E-5323-444E-B91E-88BE519DF799}">
      <dgm:prSet phldrT="[文本]" custT="1"/>
      <dgm:spPr/>
      <dgm:t>
        <a:bodyPr/>
        <a:lstStyle/>
        <a:p>
          <a:r>
            <a:rPr lang="zh-CN" altLang="en-US" sz="2200" b="1" dirty="0">
              <a:latin typeface="微软雅黑" panose="020B0503020204020204" pitchFamily="34" charset="-122"/>
              <a:ea typeface="微软雅黑" panose="020B0503020204020204" pitchFamily="34" charset="-122"/>
            </a:rPr>
            <a:t>动态调度</a:t>
          </a:r>
        </a:p>
      </dgm:t>
    </dgm:pt>
    <dgm:pt modelId="{27C6D953-3E90-43A4-B250-8B5E1A16F74C}" type="parTrans" cxnId="{3B20CDB6-C61A-48BC-B444-E10FFA610D3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20BA85F2-49A8-4FEF-B845-604793039C2B}" type="sibTrans" cxnId="{3B20CDB6-C61A-48BC-B444-E10FFA610D3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E92493D6-F051-4E8C-A35A-553102BD0ED9}">
      <dgm:prSet phldrT="[文本]" custT="1"/>
      <dgm:spPr/>
      <dgm:t>
        <a:bodyPr/>
        <a:lstStyle/>
        <a:p>
          <a:r>
            <a:rPr lang="en-US" altLang="zh-CN" sz="2200" b="1" dirty="0">
              <a:latin typeface="微软雅黑" panose="020B0503020204020204" pitchFamily="34" charset="-122"/>
              <a:ea typeface="微软雅黑" panose="020B0503020204020204" pitchFamily="34" charset="-122"/>
            </a:rPr>
            <a:t>GIS</a:t>
          </a:r>
          <a:endParaRPr lang="zh-CN" altLang="en-US" sz="2200" b="1" dirty="0">
            <a:latin typeface="微软雅黑" panose="020B0503020204020204" pitchFamily="34" charset="-122"/>
            <a:ea typeface="微软雅黑" panose="020B0503020204020204" pitchFamily="34" charset="-122"/>
          </a:endParaRPr>
        </a:p>
      </dgm:t>
    </dgm:pt>
    <dgm:pt modelId="{2325403A-98FD-4764-94E5-A8980FBB8E58}" type="parTrans" cxnId="{3E71A00E-D2FD-42C1-8FE9-E1C34EB69B02}">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0251B18A-4467-442B-A729-8532DC6EA846}" type="sibTrans" cxnId="{3E71A00E-D2FD-42C1-8FE9-E1C34EB69B02}">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DE7BC841-4C81-47F6-A325-1B6C258B42FF}">
      <dgm:prSet phldrT="[文本]" custT="1"/>
      <dgm:spPr/>
      <dgm:t>
        <a:bodyPr/>
        <a:lstStyle/>
        <a:p>
          <a:r>
            <a:rPr lang="zh-CN" altLang="en-US" sz="2200" b="1" dirty="0">
              <a:latin typeface="微软雅黑" panose="020B0503020204020204" pitchFamily="34" charset="-122"/>
              <a:ea typeface="微软雅黑" panose="020B0503020204020204" pitchFamily="34" charset="-122"/>
            </a:rPr>
            <a:t>基于</a:t>
          </a:r>
          <a:r>
            <a:rPr lang="en-US" altLang="en-US" sz="2200" b="1" dirty="0">
              <a:latin typeface="微软雅黑" panose="020B0503020204020204" pitchFamily="34" charset="-122"/>
              <a:ea typeface="微软雅黑" panose="020B0503020204020204" pitchFamily="34" charset="-122"/>
            </a:rPr>
            <a:t>GIS</a:t>
          </a:r>
          <a:r>
            <a:rPr lang="zh-CN" altLang="en-US" sz="2200" b="1" dirty="0">
              <a:latin typeface="微软雅黑" panose="020B0503020204020204" pitchFamily="34" charset="-122"/>
              <a:ea typeface="微软雅黑" panose="020B0503020204020204" pitchFamily="34" charset="-122"/>
            </a:rPr>
            <a:t>物流中心的选址</a:t>
          </a:r>
        </a:p>
      </dgm:t>
    </dgm:pt>
    <dgm:pt modelId="{BC817B56-DE31-49AF-88DF-69168F7AFF25}" type="parTrans" cxnId="{260262EE-80E3-42DB-818F-B46D90703CA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2FB00433-B527-466B-AE1D-EF19B578A023}" type="sibTrans" cxnId="{260262EE-80E3-42DB-818F-B46D90703CA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82E2D485-BC64-445D-95BC-B544971A8431}">
      <dgm:prSet phldrT="[文本]" custT="1"/>
      <dgm:spPr/>
      <dgm:t>
        <a:bodyPr/>
        <a:lstStyle/>
        <a:p>
          <a:r>
            <a:rPr lang="zh-CN" altLang="en-US" sz="2200" b="1" dirty="0">
              <a:latin typeface="微软雅黑" panose="020B0503020204020204" pitchFamily="34" charset="-122"/>
              <a:ea typeface="微软雅黑" panose="020B0503020204020204" pitchFamily="34" charset="-122"/>
            </a:rPr>
            <a:t>基于</a:t>
          </a:r>
          <a:r>
            <a:rPr lang="en-US" altLang="en-US" sz="2200" b="1" dirty="0">
              <a:latin typeface="微软雅黑" panose="020B0503020204020204" pitchFamily="34" charset="-122"/>
              <a:ea typeface="微软雅黑" panose="020B0503020204020204" pitchFamily="34" charset="-122"/>
            </a:rPr>
            <a:t>GIS</a:t>
          </a:r>
          <a:r>
            <a:rPr lang="zh-CN" altLang="en-US" sz="2200" b="1" dirty="0">
              <a:latin typeface="微软雅黑" panose="020B0503020204020204" pitchFamily="34" charset="-122"/>
              <a:ea typeface="微软雅黑" panose="020B0503020204020204" pitchFamily="34" charset="-122"/>
            </a:rPr>
            <a:t>和</a:t>
          </a:r>
          <a:r>
            <a:rPr lang="en-US" altLang="en-US" sz="2200" b="1" dirty="0">
              <a:latin typeface="微软雅黑" panose="020B0503020204020204" pitchFamily="34" charset="-122"/>
              <a:ea typeface="微软雅黑" panose="020B0503020204020204" pitchFamily="34" charset="-122"/>
            </a:rPr>
            <a:t>GPS</a:t>
          </a:r>
          <a:r>
            <a:rPr lang="zh-CN" altLang="en-US" sz="2200" b="1" dirty="0">
              <a:latin typeface="微软雅黑" panose="020B0503020204020204" pitchFamily="34" charset="-122"/>
              <a:ea typeface="微软雅黑" panose="020B0503020204020204" pitchFamily="34" charset="-122"/>
            </a:rPr>
            <a:t>物流车辆定位导航</a:t>
          </a:r>
        </a:p>
      </dgm:t>
    </dgm:pt>
    <dgm:pt modelId="{AF0982F1-EE87-4860-9BDE-294F6971C574}" type="parTrans" cxnId="{06B4DF13-D467-4004-95B2-BFEE3D41618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4EEF0E58-DEE0-4BAA-A436-54E5DE4C7390}" type="sibTrans" cxnId="{06B4DF13-D467-4004-95B2-BFEE3D41618C}">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4EA00BC3-F8E7-423B-8D88-D745734CF1E6}">
      <dgm:prSet phldrT="[文本]" custT="1"/>
      <dgm:spPr/>
      <dgm:t>
        <a:bodyPr/>
        <a:lstStyle/>
        <a:p>
          <a:r>
            <a:rPr lang="zh-CN" altLang="en-US" sz="2200" b="1" dirty="0">
              <a:latin typeface="微软雅黑" panose="020B0503020204020204" pitchFamily="34" charset="-122"/>
              <a:ea typeface="微软雅黑" panose="020B0503020204020204" pitchFamily="34" charset="-122"/>
            </a:rPr>
            <a:t>车辆导航</a:t>
          </a:r>
        </a:p>
      </dgm:t>
    </dgm:pt>
    <dgm:pt modelId="{4402C9FB-D0A4-4A8A-B5BD-837A7D43411A}" type="parTrans" cxnId="{13C435E2-71C8-4736-95CC-F204FC08E94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DB5DB2D9-E9BC-4E9D-8BAB-9CD87043C48C}" type="sibTrans" cxnId="{13C435E2-71C8-4736-95CC-F204FC08E94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1880425E-4B16-4EFE-B382-7DCBAE48D9AE}">
      <dgm:prSet phldrT="[文本]" custT="1"/>
      <dgm:spPr/>
      <dgm:t>
        <a:bodyPr/>
        <a:lstStyle/>
        <a:p>
          <a:r>
            <a:rPr lang="zh-CN" altLang="en-US" sz="2200" b="1" dirty="0">
              <a:latin typeface="微软雅黑" panose="020B0503020204020204" pitchFamily="34" charset="-122"/>
              <a:ea typeface="微软雅黑" panose="020B0503020204020204" pitchFamily="34" charset="-122"/>
            </a:rPr>
            <a:t>紧急援助</a:t>
          </a:r>
        </a:p>
      </dgm:t>
    </dgm:pt>
    <dgm:pt modelId="{0F6C823F-019E-455A-A29E-BAA6107BCEC4}" type="parTrans" cxnId="{E6782E1F-BEC4-4B29-A664-EF8FB8D7226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97BB15F4-BBFB-4DE8-B990-57E4A24B8381}" type="sibTrans" cxnId="{E6782E1F-BEC4-4B29-A664-EF8FB8D72266}">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D8910541-97DF-43F4-944A-75221AFC7B64}">
      <dgm:prSet phldrT="[文本]" custT="1"/>
      <dgm:spPr/>
      <dgm:t>
        <a:bodyPr/>
        <a:lstStyle/>
        <a:p>
          <a:r>
            <a:rPr lang="zh-CN" altLang="en-US" sz="2200" b="1" dirty="0">
              <a:latin typeface="微软雅黑" panose="020B0503020204020204" pitchFamily="34" charset="-122"/>
              <a:ea typeface="微软雅黑" panose="020B0503020204020204" pitchFamily="34" charset="-122"/>
            </a:rPr>
            <a:t>形成协同商务运作模式</a:t>
          </a:r>
        </a:p>
      </dgm:t>
    </dgm:pt>
    <dgm:pt modelId="{56BD7558-35DB-47FA-8D08-DA84657314BB}" type="parTrans" cxnId="{D2611B37-9FC1-4BDB-A8B7-035761BB7571}">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E8161844-B239-47ED-9DC6-0FDB122661B5}" type="sibTrans" cxnId="{D2611B37-9FC1-4BDB-A8B7-035761BB7571}">
      <dgm:prSet/>
      <dgm:spPr/>
      <dgm:t>
        <a:bodyPr/>
        <a:lstStyle/>
        <a:p>
          <a:endParaRPr lang="zh-CN" altLang="en-US" sz="2200" b="1">
            <a:latin typeface="微软雅黑" panose="020B0503020204020204" pitchFamily="34" charset="-122"/>
            <a:ea typeface="微软雅黑" panose="020B0503020204020204" pitchFamily="34" charset="-122"/>
          </a:endParaRPr>
        </a:p>
      </dgm:t>
    </dgm:pt>
    <dgm:pt modelId="{AD345487-3241-45E2-9CF7-92786F8163F2}" type="pres">
      <dgm:prSet presAssocID="{EB09E818-511B-41AD-9FE3-66BCE4F53DFF}" presName="Name0" presStyleCnt="0">
        <dgm:presLayoutVars>
          <dgm:dir/>
          <dgm:animLvl val="lvl"/>
          <dgm:resizeHandles val="exact"/>
        </dgm:presLayoutVars>
      </dgm:prSet>
      <dgm:spPr/>
      <dgm:t>
        <a:bodyPr/>
        <a:lstStyle/>
        <a:p>
          <a:endParaRPr lang="zh-CN" altLang="en-US"/>
        </a:p>
      </dgm:t>
    </dgm:pt>
    <dgm:pt modelId="{26D97A8E-87B3-440D-BFB7-18F68020A2C4}" type="pres">
      <dgm:prSet presAssocID="{87A43592-A163-4B3C-86CE-9E97A5B9999C}" presName="composite" presStyleCnt="0"/>
      <dgm:spPr/>
    </dgm:pt>
    <dgm:pt modelId="{34A82F05-0681-4809-BE15-98DB0D617ACC}" type="pres">
      <dgm:prSet presAssocID="{87A43592-A163-4B3C-86CE-9E97A5B9999C}" presName="parTx" presStyleLbl="alignNode1" presStyleIdx="0" presStyleCnt="2" custScaleY="100000">
        <dgm:presLayoutVars>
          <dgm:chMax val="0"/>
          <dgm:chPref val="0"/>
          <dgm:bulletEnabled val="1"/>
        </dgm:presLayoutVars>
      </dgm:prSet>
      <dgm:spPr/>
      <dgm:t>
        <a:bodyPr/>
        <a:lstStyle/>
        <a:p>
          <a:endParaRPr lang="zh-CN" altLang="en-US"/>
        </a:p>
      </dgm:t>
    </dgm:pt>
    <dgm:pt modelId="{2DDC8CC3-36FF-4DB2-AE42-ECF4BAA53325}" type="pres">
      <dgm:prSet presAssocID="{87A43592-A163-4B3C-86CE-9E97A5B9999C}" presName="desTx" presStyleLbl="alignAccFollowNode1" presStyleIdx="0" presStyleCnt="2">
        <dgm:presLayoutVars>
          <dgm:bulletEnabled val="1"/>
        </dgm:presLayoutVars>
      </dgm:prSet>
      <dgm:spPr/>
      <dgm:t>
        <a:bodyPr/>
        <a:lstStyle/>
        <a:p>
          <a:endParaRPr lang="zh-CN" altLang="en-US"/>
        </a:p>
      </dgm:t>
    </dgm:pt>
    <dgm:pt modelId="{AC731E86-ACEB-45D5-BB16-EF43F1F87724}" type="pres">
      <dgm:prSet presAssocID="{333E66B3-F8CD-431A-B925-1ED44B465D00}" presName="space" presStyleCnt="0"/>
      <dgm:spPr/>
    </dgm:pt>
    <dgm:pt modelId="{9F8BFD26-5872-4E49-8A34-14ADA0C215F9}" type="pres">
      <dgm:prSet presAssocID="{E92493D6-F051-4E8C-A35A-553102BD0ED9}" presName="composite" presStyleCnt="0"/>
      <dgm:spPr/>
    </dgm:pt>
    <dgm:pt modelId="{1166F7ED-43A4-4D66-A351-2D38EDCF5E4B}" type="pres">
      <dgm:prSet presAssocID="{E92493D6-F051-4E8C-A35A-553102BD0ED9}" presName="parTx" presStyleLbl="alignNode1" presStyleIdx="1" presStyleCnt="2" custScaleY="100000">
        <dgm:presLayoutVars>
          <dgm:chMax val="0"/>
          <dgm:chPref val="0"/>
          <dgm:bulletEnabled val="1"/>
        </dgm:presLayoutVars>
      </dgm:prSet>
      <dgm:spPr/>
      <dgm:t>
        <a:bodyPr/>
        <a:lstStyle/>
        <a:p>
          <a:endParaRPr lang="zh-CN" altLang="en-US"/>
        </a:p>
      </dgm:t>
    </dgm:pt>
    <dgm:pt modelId="{DAFABF82-B994-4882-83A5-078629593153}" type="pres">
      <dgm:prSet presAssocID="{E92493D6-F051-4E8C-A35A-553102BD0ED9}" presName="desTx" presStyleLbl="alignAccFollowNode1" presStyleIdx="1" presStyleCnt="2">
        <dgm:presLayoutVars>
          <dgm:bulletEnabled val="1"/>
        </dgm:presLayoutVars>
      </dgm:prSet>
      <dgm:spPr/>
      <dgm:t>
        <a:bodyPr/>
        <a:lstStyle/>
        <a:p>
          <a:endParaRPr lang="zh-CN" altLang="en-US"/>
        </a:p>
      </dgm:t>
    </dgm:pt>
  </dgm:ptLst>
  <dgm:cxnLst>
    <dgm:cxn modelId="{3E71A00E-D2FD-42C1-8FE9-E1C34EB69B02}" srcId="{EB09E818-511B-41AD-9FE3-66BCE4F53DFF}" destId="{E92493D6-F051-4E8C-A35A-553102BD0ED9}" srcOrd="1" destOrd="0" parTransId="{2325403A-98FD-4764-94E5-A8980FBB8E58}" sibTransId="{0251B18A-4467-442B-A729-8532DC6EA846}"/>
    <dgm:cxn modelId="{3B20CDB6-C61A-48BC-B444-E10FFA610D3C}" srcId="{87A43592-A163-4B3C-86CE-9E97A5B9999C}" destId="{13FA279E-5323-444E-B91E-88BE519DF799}" srcOrd="1" destOrd="0" parTransId="{27C6D953-3E90-43A4-B250-8B5E1A16F74C}" sibTransId="{20BA85F2-49A8-4FEF-B845-604793039C2B}"/>
    <dgm:cxn modelId="{06B4DF13-D467-4004-95B2-BFEE3D41618C}" srcId="{E92493D6-F051-4E8C-A35A-553102BD0ED9}" destId="{82E2D485-BC64-445D-95BC-B544971A8431}" srcOrd="1" destOrd="0" parTransId="{AF0982F1-EE87-4860-9BDE-294F6971C574}" sibTransId="{4EEF0E58-DEE0-4BAA-A436-54E5DE4C7390}"/>
    <dgm:cxn modelId="{0937B482-318C-44EE-950D-08AFE6A31480}" type="presOf" srcId="{13FA279E-5323-444E-B91E-88BE519DF799}" destId="{2DDC8CC3-36FF-4DB2-AE42-ECF4BAA53325}" srcOrd="0" destOrd="1" presId="urn:microsoft.com/office/officeart/2005/8/layout/hList1"/>
    <dgm:cxn modelId="{D2611B37-9FC1-4BDB-A8B7-035761BB7571}" srcId="{E92493D6-F051-4E8C-A35A-553102BD0ED9}" destId="{D8910541-97DF-43F4-944A-75221AFC7B64}" srcOrd="2" destOrd="0" parTransId="{56BD7558-35DB-47FA-8D08-DA84657314BB}" sibTransId="{E8161844-B239-47ED-9DC6-0FDB122661B5}"/>
    <dgm:cxn modelId="{260262EE-80E3-42DB-818F-B46D90703CAC}" srcId="{E92493D6-F051-4E8C-A35A-553102BD0ED9}" destId="{DE7BC841-4C81-47F6-A325-1B6C258B42FF}" srcOrd="0" destOrd="0" parTransId="{BC817B56-DE31-49AF-88DF-69168F7AFF25}" sibTransId="{2FB00433-B527-466B-AE1D-EF19B578A023}"/>
    <dgm:cxn modelId="{933E5A25-0A64-4915-AE82-97F67EF6377E}" type="presOf" srcId="{87A43592-A163-4B3C-86CE-9E97A5B9999C}" destId="{34A82F05-0681-4809-BE15-98DB0D617ACC}" srcOrd="0" destOrd="0" presId="urn:microsoft.com/office/officeart/2005/8/layout/hList1"/>
    <dgm:cxn modelId="{59F94769-5B49-4CCD-9D52-2F4B2CE911F6}" type="presOf" srcId="{D8910541-97DF-43F4-944A-75221AFC7B64}" destId="{DAFABF82-B994-4882-83A5-078629593153}" srcOrd="0" destOrd="2" presId="urn:microsoft.com/office/officeart/2005/8/layout/hList1"/>
    <dgm:cxn modelId="{51067EC4-9DFB-4E74-9B5B-0DB7CDD2C1FC}" type="presOf" srcId="{1880425E-4B16-4EFE-B382-7DCBAE48D9AE}" destId="{2DDC8CC3-36FF-4DB2-AE42-ECF4BAA53325}" srcOrd="0" destOrd="3" presId="urn:microsoft.com/office/officeart/2005/8/layout/hList1"/>
    <dgm:cxn modelId="{13C435E2-71C8-4736-95CC-F204FC08E946}" srcId="{87A43592-A163-4B3C-86CE-9E97A5B9999C}" destId="{4EA00BC3-F8E7-423B-8D88-D745734CF1E6}" srcOrd="2" destOrd="0" parTransId="{4402C9FB-D0A4-4A8A-B5BD-837A7D43411A}" sibTransId="{DB5DB2D9-E9BC-4E9D-8BAB-9CD87043C48C}"/>
    <dgm:cxn modelId="{8965422A-E10B-4DCF-A203-3FD17D5A07A6}" srcId="{87A43592-A163-4B3C-86CE-9E97A5B9999C}" destId="{A5DBCABA-0AC5-4329-B66D-AA98A7D57B8A}" srcOrd="0" destOrd="0" parTransId="{CF291E20-2295-4D08-B0F5-8E1E985B0B7A}" sibTransId="{45FD2555-9962-4550-9CD6-6420340C7498}"/>
    <dgm:cxn modelId="{405BCCB5-25D6-498A-B1B2-E4AD6A547033}" type="presOf" srcId="{82E2D485-BC64-445D-95BC-B544971A8431}" destId="{DAFABF82-B994-4882-83A5-078629593153}" srcOrd="0" destOrd="1" presId="urn:microsoft.com/office/officeart/2005/8/layout/hList1"/>
    <dgm:cxn modelId="{E6782E1F-BEC4-4B29-A664-EF8FB8D72266}" srcId="{87A43592-A163-4B3C-86CE-9E97A5B9999C}" destId="{1880425E-4B16-4EFE-B382-7DCBAE48D9AE}" srcOrd="3" destOrd="0" parTransId="{0F6C823F-019E-455A-A29E-BAA6107BCEC4}" sibTransId="{97BB15F4-BBFB-4DE8-B990-57E4A24B8381}"/>
    <dgm:cxn modelId="{1F9ECD48-1685-4BBB-A8C9-A2E429C2DED1}" type="presOf" srcId="{E92493D6-F051-4E8C-A35A-553102BD0ED9}" destId="{1166F7ED-43A4-4D66-A351-2D38EDCF5E4B}" srcOrd="0" destOrd="0" presId="urn:microsoft.com/office/officeart/2005/8/layout/hList1"/>
    <dgm:cxn modelId="{32AC6B24-A6A9-4D04-86EE-753BB4CD76F2}" type="presOf" srcId="{A5DBCABA-0AC5-4329-B66D-AA98A7D57B8A}" destId="{2DDC8CC3-36FF-4DB2-AE42-ECF4BAA53325}" srcOrd="0" destOrd="0" presId="urn:microsoft.com/office/officeart/2005/8/layout/hList1"/>
    <dgm:cxn modelId="{C5748DA2-1081-411E-950A-266ED4F85A2F}" type="presOf" srcId="{EB09E818-511B-41AD-9FE3-66BCE4F53DFF}" destId="{AD345487-3241-45E2-9CF7-92786F8163F2}" srcOrd="0" destOrd="0" presId="urn:microsoft.com/office/officeart/2005/8/layout/hList1"/>
    <dgm:cxn modelId="{2874146B-B22A-43F0-B173-E0F4D76F9057}" type="presOf" srcId="{4EA00BC3-F8E7-423B-8D88-D745734CF1E6}" destId="{2DDC8CC3-36FF-4DB2-AE42-ECF4BAA53325}" srcOrd="0" destOrd="2" presId="urn:microsoft.com/office/officeart/2005/8/layout/hList1"/>
    <dgm:cxn modelId="{8129DB5A-10DF-4D47-A50A-94E500213964}" srcId="{EB09E818-511B-41AD-9FE3-66BCE4F53DFF}" destId="{87A43592-A163-4B3C-86CE-9E97A5B9999C}" srcOrd="0" destOrd="0" parTransId="{BF2DC1DF-09D2-492A-B0BA-C8C1F20BEC31}" sibTransId="{333E66B3-F8CD-431A-B925-1ED44B465D00}"/>
    <dgm:cxn modelId="{0B2D8E18-34CC-485D-86FF-4183F686390C}" type="presOf" srcId="{DE7BC841-4C81-47F6-A325-1B6C258B42FF}" destId="{DAFABF82-B994-4882-83A5-078629593153}" srcOrd="0" destOrd="0" presId="urn:microsoft.com/office/officeart/2005/8/layout/hList1"/>
    <dgm:cxn modelId="{C2AE23E7-DB81-428F-9EEA-DB7586521423}" type="presParOf" srcId="{AD345487-3241-45E2-9CF7-92786F8163F2}" destId="{26D97A8E-87B3-440D-BFB7-18F68020A2C4}" srcOrd="0" destOrd="0" presId="urn:microsoft.com/office/officeart/2005/8/layout/hList1"/>
    <dgm:cxn modelId="{9D2D076E-20FB-4934-8442-E6181F6ED42C}" type="presParOf" srcId="{26D97A8E-87B3-440D-BFB7-18F68020A2C4}" destId="{34A82F05-0681-4809-BE15-98DB0D617ACC}" srcOrd="0" destOrd="0" presId="urn:microsoft.com/office/officeart/2005/8/layout/hList1"/>
    <dgm:cxn modelId="{5C3374A4-59FB-49A0-B9ED-2197DFA122B4}" type="presParOf" srcId="{26D97A8E-87B3-440D-BFB7-18F68020A2C4}" destId="{2DDC8CC3-36FF-4DB2-AE42-ECF4BAA53325}" srcOrd="1" destOrd="0" presId="urn:microsoft.com/office/officeart/2005/8/layout/hList1"/>
    <dgm:cxn modelId="{6922E16A-AEED-4E30-AAC7-5D79D7FD33A0}" type="presParOf" srcId="{AD345487-3241-45E2-9CF7-92786F8163F2}" destId="{AC731E86-ACEB-45D5-BB16-EF43F1F87724}" srcOrd="1" destOrd="0" presId="urn:microsoft.com/office/officeart/2005/8/layout/hList1"/>
    <dgm:cxn modelId="{416C0D21-CFBD-4E3C-9C78-641D47958FA9}" type="presParOf" srcId="{AD345487-3241-45E2-9CF7-92786F8163F2}" destId="{9F8BFD26-5872-4E49-8A34-14ADA0C215F9}" srcOrd="2" destOrd="0" presId="urn:microsoft.com/office/officeart/2005/8/layout/hList1"/>
    <dgm:cxn modelId="{84A7F9BB-411C-495C-A314-99D745AA19E9}" type="presParOf" srcId="{9F8BFD26-5872-4E49-8A34-14ADA0C215F9}" destId="{1166F7ED-43A4-4D66-A351-2D38EDCF5E4B}" srcOrd="0" destOrd="0" presId="urn:microsoft.com/office/officeart/2005/8/layout/hList1"/>
    <dgm:cxn modelId="{CCE97300-B61D-44EA-BEBA-91B8D5FD0CDD}" type="presParOf" srcId="{9F8BFD26-5872-4E49-8A34-14ADA0C215F9}" destId="{DAFABF82-B994-4882-83A5-078629593153}"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8F4F6-FD0D-4576-B141-A651B5BDB04C}">
      <dsp:nvSpPr>
        <dsp:cNvPr id="0" name=""/>
        <dsp:cNvSpPr/>
      </dsp:nvSpPr>
      <dsp:spPr>
        <a:xfrm>
          <a:off x="0" y="6921"/>
          <a:ext cx="6111787"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6081D-4031-4738-A37B-C9CBD4B480DD}">
      <dsp:nvSpPr>
        <dsp:cNvPr id="0" name=""/>
        <dsp:cNvSpPr/>
      </dsp:nvSpPr>
      <dsp:spPr>
        <a:xfrm>
          <a:off x="0" y="0"/>
          <a:ext cx="831744" cy="14270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对数据的理解</a:t>
          </a:r>
        </a:p>
      </dsp:txBody>
      <dsp:txXfrm>
        <a:off x="0" y="0"/>
        <a:ext cx="831744" cy="1427018"/>
      </dsp:txXfrm>
    </dsp:sp>
    <dsp:sp modelId="{B0722322-A58A-4711-BC12-C9533E7D67A7}">
      <dsp:nvSpPr>
        <dsp:cNvPr id="0" name=""/>
        <dsp:cNvSpPr/>
      </dsp:nvSpPr>
      <dsp:spPr>
        <a:xfrm>
          <a:off x="919034" y="33167"/>
          <a:ext cx="4568172" cy="663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1</a:t>
          </a:r>
          <a:r>
            <a:rPr lang="zh-CN" altLang="en-US" sz="2000" b="1" kern="1200" dirty="0">
              <a:latin typeface="微软雅黑" panose="020B0503020204020204" pitchFamily="34" charset="-122"/>
              <a:ea typeface="微软雅黑" panose="020B0503020204020204" pitchFamily="34" charset="-122"/>
            </a:rPr>
            <a:t>）数据是通过一定的符号来表现的</a:t>
          </a:r>
        </a:p>
      </dsp:txBody>
      <dsp:txXfrm>
        <a:off x="919034" y="33167"/>
        <a:ext cx="4568172" cy="663340"/>
      </dsp:txXfrm>
    </dsp:sp>
    <dsp:sp modelId="{53670EAC-DCC2-44CB-87D9-216EE9C9BD30}">
      <dsp:nvSpPr>
        <dsp:cNvPr id="0" name=""/>
        <dsp:cNvSpPr/>
      </dsp:nvSpPr>
      <dsp:spPr>
        <a:xfrm>
          <a:off x="831744" y="696507"/>
          <a:ext cx="4655462"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7A564E-CB86-4D6D-9773-63FB26E6BEB2}">
      <dsp:nvSpPr>
        <dsp:cNvPr id="0" name=""/>
        <dsp:cNvSpPr/>
      </dsp:nvSpPr>
      <dsp:spPr>
        <a:xfrm>
          <a:off x="919034" y="729674"/>
          <a:ext cx="5189170" cy="663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2</a:t>
          </a:r>
          <a:r>
            <a:rPr lang="zh-CN" altLang="en-US" sz="2000" b="1" kern="1200" dirty="0">
              <a:latin typeface="微软雅黑" panose="020B0503020204020204" pitchFamily="34" charset="-122"/>
              <a:ea typeface="微软雅黑" panose="020B0503020204020204" pitchFamily="34" charset="-122"/>
            </a:rPr>
            <a:t>）数据需要用具体的载体来记录和表示</a:t>
          </a:r>
        </a:p>
      </dsp:txBody>
      <dsp:txXfrm>
        <a:off x="919034" y="729674"/>
        <a:ext cx="5189170" cy="663340"/>
      </dsp:txXfrm>
    </dsp:sp>
    <dsp:sp modelId="{F728D5D0-26EC-4050-9AF8-7BD6D4329737}">
      <dsp:nvSpPr>
        <dsp:cNvPr id="0" name=""/>
        <dsp:cNvSpPr/>
      </dsp:nvSpPr>
      <dsp:spPr>
        <a:xfrm>
          <a:off x="831744" y="1393014"/>
          <a:ext cx="4655462"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8F4F6-FD0D-4576-B141-A651B5BDB04C}">
      <dsp:nvSpPr>
        <dsp:cNvPr id="0" name=""/>
        <dsp:cNvSpPr/>
      </dsp:nvSpPr>
      <dsp:spPr>
        <a:xfrm>
          <a:off x="0" y="0"/>
          <a:ext cx="6111787"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6081D-4031-4738-A37B-C9CBD4B480DD}">
      <dsp:nvSpPr>
        <dsp:cNvPr id="0" name=""/>
        <dsp:cNvSpPr/>
      </dsp:nvSpPr>
      <dsp:spPr>
        <a:xfrm>
          <a:off x="0" y="0"/>
          <a:ext cx="855630" cy="2667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对信息的理解</a:t>
          </a:r>
        </a:p>
      </dsp:txBody>
      <dsp:txXfrm>
        <a:off x="0" y="0"/>
        <a:ext cx="855630" cy="2667145"/>
      </dsp:txXfrm>
    </dsp:sp>
    <dsp:sp modelId="{B0722322-A58A-4711-BC12-C9533E7D67A7}">
      <dsp:nvSpPr>
        <dsp:cNvPr id="0" name=""/>
        <dsp:cNvSpPr/>
      </dsp:nvSpPr>
      <dsp:spPr>
        <a:xfrm>
          <a:off x="945427" y="31353"/>
          <a:ext cx="5161778"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1</a:t>
          </a:r>
          <a:r>
            <a:rPr lang="zh-CN" altLang="en-US" sz="2000" b="1" kern="1200" dirty="0">
              <a:latin typeface="微软雅黑" panose="020B0503020204020204" pitchFamily="34" charset="-122"/>
              <a:ea typeface="微软雅黑" panose="020B0503020204020204" pitchFamily="34" charset="-122"/>
            </a:rPr>
            <a:t>）信息是对客观事物特征和变化的反映</a:t>
          </a:r>
        </a:p>
      </dsp:txBody>
      <dsp:txXfrm>
        <a:off x="945427" y="31353"/>
        <a:ext cx="5161778" cy="627065"/>
      </dsp:txXfrm>
    </dsp:sp>
    <dsp:sp modelId="{53670EAC-DCC2-44CB-87D9-216EE9C9BD30}">
      <dsp:nvSpPr>
        <dsp:cNvPr id="0" name=""/>
        <dsp:cNvSpPr/>
      </dsp:nvSpPr>
      <dsp:spPr>
        <a:xfrm>
          <a:off x="855630" y="658418"/>
          <a:ext cx="4789158"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7A564E-CB86-4D6D-9773-63FB26E6BEB2}">
      <dsp:nvSpPr>
        <dsp:cNvPr id="0" name=""/>
        <dsp:cNvSpPr/>
      </dsp:nvSpPr>
      <dsp:spPr>
        <a:xfrm>
          <a:off x="945427" y="689772"/>
          <a:ext cx="4699361"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2</a:t>
          </a:r>
          <a:r>
            <a:rPr lang="zh-CN" altLang="en-US" sz="2000" b="1" kern="1200" dirty="0">
              <a:latin typeface="微软雅黑" panose="020B0503020204020204" pitchFamily="34" charset="-122"/>
              <a:ea typeface="微软雅黑" panose="020B0503020204020204" pitchFamily="34" charset="-122"/>
            </a:rPr>
            <a:t>）信息是可以传递的</a:t>
          </a:r>
        </a:p>
      </dsp:txBody>
      <dsp:txXfrm>
        <a:off x="945427" y="689772"/>
        <a:ext cx="4699361" cy="627065"/>
      </dsp:txXfrm>
    </dsp:sp>
    <dsp:sp modelId="{F728D5D0-26EC-4050-9AF8-7BD6D4329737}">
      <dsp:nvSpPr>
        <dsp:cNvPr id="0" name=""/>
        <dsp:cNvSpPr/>
      </dsp:nvSpPr>
      <dsp:spPr>
        <a:xfrm>
          <a:off x="855630" y="1316837"/>
          <a:ext cx="4789158"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8E23DA-4175-4741-8866-BC9D8C5458DB}">
      <dsp:nvSpPr>
        <dsp:cNvPr id="0" name=""/>
        <dsp:cNvSpPr/>
      </dsp:nvSpPr>
      <dsp:spPr>
        <a:xfrm>
          <a:off x="945427" y="1348191"/>
          <a:ext cx="4699361"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3</a:t>
          </a:r>
          <a:r>
            <a:rPr lang="zh-CN" altLang="en-US" sz="2000" b="1" kern="1200" dirty="0">
              <a:latin typeface="微软雅黑" panose="020B0503020204020204" pitchFamily="34" charset="-122"/>
              <a:ea typeface="微软雅黑" panose="020B0503020204020204" pitchFamily="34" charset="-122"/>
            </a:rPr>
            <a:t>）信息是有用的</a:t>
          </a:r>
        </a:p>
      </dsp:txBody>
      <dsp:txXfrm>
        <a:off x="945427" y="1348191"/>
        <a:ext cx="4699361" cy="627065"/>
      </dsp:txXfrm>
    </dsp:sp>
    <dsp:sp modelId="{B8A0222B-9A62-4669-AD27-AD8F3C3A30D7}">
      <dsp:nvSpPr>
        <dsp:cNvPr id="0" name=""/>
        <dsp:cNvSpPr/>
      </dsp:nvSpPr>
      <dsp:spPr>
        <a:xfrm>
          <a:off x="855630" y="1975256"/>
          <a:ext cx="4789158"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41693D-6D9F-415A-B18E-554581984700}">
      <dsp:nvSpPr>
        <dsp:cNvPr id="0" name=""/>
        <dsp:cNvSpPr/>
      </dsp:nvSpPr>
      <dsp:spPr>
        <a:xfrm>
          <a:off x="945427" y="2006609"/>
          <a:ext cx="4699361"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4</a:t>
          </a:r>
          <a:r>
            <a:rPr lang="zh-CN" altLang="en-US" sz="2000" b="1" kern="1200" dirty="0">
              <a:latin typeface="微软雅黑" panose="020B0503020204020204" pitchFamily="34" charset="-122"/>
              <a:ea typeface="微软雅黑" panose="020B0503020204020204" pitchFamily="34" charset="-122"/>
            </a:rPr>
            <a:t>）信息可以形成知识</a:t>
          </a:r>
        </a:p>
      </dsp:txBody>
      <dsp:txXfrm>
        <a:off x="945427" y="2006609"/>
        <a:ext cx="4699361" cy="627065"/>
      </dsp:txXfrm>
    </dsp:sp>
    <dsp:sp modelId="{28B587D2-297C-4407-A6DA-C80C91E159FC}">
      <dsp:nvSpPr>
        <dsp:cNvPr id="0" name=""/>
        <dsp:cNvSpPr/>
      </dsp:nvSpPr>
      <dsp:spPr>
        <a:xfrm>
          <a:off x="855630" y="2633675"/>
          <a:ext cx="4789158"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C06084-7553-4B35-9CE9-40E798E2E38E}">
      <dsp:nvSpPr>
        <dsp:cNvPr id="0" name=""/>
        <dsp:cNvSpPr/>
      </dsp:nvSpPr>
      <dsp:spPr>
        <a:xfrm>
          <a:off x="5357" y="564875"/>
          <a:ext cx="1601390" cy="960834"/>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数据</a:t>
          </a:r>
        </a:p>
      </dsp:txBody>
      <dsp:txXfrm>
        <a:off x="33499" y="593017"/>
        <a:ext cx="1545106" cy="904550"/>
      </dsp:txXfrm>
    </dsp:sp>
    <dsp:sp modelId="{60D5AF29-0003-4D7C-AF1D-0815D77A2121}">
      <dsp:nvSpPr>
        <dsp:cNvPr id="0" name=""/>
        <dsp:cNvSpPr/>
      </dsp:nvSpPr>
      <dsp:spPr>
        <a:xfrm>
          <a:off x="1766887" y="846720"/>
          <a:ext cx="339494" cy="39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b="1" kern="1200">
            <a:latin typeface="微软雅黑" panose="020B0503020204020204" pitchFamily="34" charset="-122"/>
            <a:ea typeface="微软雅黑" panose="020B0503020204020204" pitchFamily="34" charset="-122"/>
          </a:endParaRPr>
        </a:p>
      </dsp:txBody>
      <dsp:txXfrm>
        <a:off x="1766887" y="926149"/>
        <a:ext cx="237646" cy="238286"/>
      </dsp:txXfrm>
    </dsp:sp>
    <dsp:sp modelId="{B4E6D06E-D7A6-450F-AACD-93CC6CA97A46}">
      <dsp:nvSpPr>
        <dsp:cNvPr id="0" name=""/>
        <dsp:cNvSpPr/>
      </dsp:nvSpPr>
      <dsp:spPr>
        <a:xfrm>
          <a:off x="2247304" y="564875"/>
          <a:ext cx="1601390" cy="960834"/>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信息</a:t>
          </a:r>
        </a:p>
      </dsp:txBody>
      <dsp:txXfrm>
        <a:off x="2275446" y="593017"/>
        <a:ext cx="1545106" cy="904550"/>
      </dsp:txXfrm>
    </dsp:sp>
    <dsp:sp modelId="{98651290-7F94-47E4-8EEE-2E6E420D6734}">
      <dsp:nvSpPr>
        <dsp:cNvPr id="0" name=""/>
        <dsp:cNvSpPr/>
      </dsp:nvSpPr>
      <dsp:spPr>
        <a:xfrm>
          <a:off x="4008834" y="846720"/>
          <a:ext cx="339494" cy="39714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zh-CN" altLang="en-US" sz="2400" b="1" kern="1200">
            <a:latin typeface="微软雅黑" panose="020B0503020204020204" pitchFamily="34" charset="-122"/>
            <a:ea typeface="微软雅黑" panose="020B0503020204020204" pitchFamily="34" charset="-122"/>
          </a:endParaRPr>
        </a:p>
      </dsp:txBody>
      <dsp:txXfrm>
        <a:off x="4008834" y="926149"/>
        <a:ext cx="237646" cy="238286"/>
      </dsp:txXfrm>
    </dsp:sp>
    <dsp:sp modelId="{C59F5D57-61CB-41CD-B8D7-BE608EF37209}">
      <dsp:nvSpPr>
        <dsp:cNvPr id="0" name=""/>
        <dsp:cNvSpPr/>
      </dsp:nvSpPr>
      <dsp:spPr>
        <a:xfrm>
          <a:off x="4489251" y="564875"/>
          <a:ext cx="1601390" cy="960834"/>
        </a:xfrm>
        <a:prstGeom prst="roundRect">
          <a:avLst>
            <a:gd name="adj" fmla="val 10000"/>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知识</a:t>
          </a:r>
        </a:p>
      </dsp:txBody>
      <dsp:txXfrm>
        <a:off x="4517393" y="593017"/>
        <a:ext cx="1545106" cy="9045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8F4F6-FD0D-4576-B141-A651B5BDB04C}">
      <dsp:nvSpPr>
        <dsp:cNvPr id="0" name=""/>
        <dsp:cNvSpPr/>
      </dsp:nvSpPr>
      <dsp:spPr>
        <a:xfrm>
          <a:off x="0" y="12673"/>
          <a:ext cx="7704855"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6081D-4031-4738-A37B-C9CBD4B480DD}">
      <dsp:nvSpPr>
        <dsp:cNvPr id="0" name=""/>
        <dsp:cNvSpPr/>
      </dsp:nvSpPr>
      <dsp:spPr>
        <a:xfrm>
          <a:off x="0" y="1160"/>
          <a:ext cx="684494" cy="23739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物流信息</a:t>
          </a:r>
        </a:p>
      </dsp:txBody>
      <dsp:txXfrm>
        <a:off x="0" y="1160"/>
        <a:ext cx="684494" cy="2373943"/>
      </dsp:txXfrm>
    </dsp:sp>
    <dsp:sp modelId="{B0722322-A58A-4711-BC12-C9533E7D67A7}">
      <dsp:nvSpPr>
        <dsp:cNvPr id="0" name=""/>
        <dsp:cNvSpPr/>
      </dsp:nvSpPr>
      <dsp:spPr>
        <a:xfrm>
          <a:off x="814748" y="0"/>
          <a:ext cx="6861458" cy="11035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2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1</a:t>
          </a:r>
          <a:r>
            <a:rPr lang="zh-CN" altLang="en-US" sz="2000" b="1" kern="1200" dirty="0">
              <a:latin typeface="微软雅黑" panose="020B0503020204020204" pitchFamily="34" charset="-122"/>
              <a:ea typeface="微软雅黑" panose="020B0503020204020204" pitchFamily="34" charset="-122"/>
            </a:rPr>
            <a:t>）狭义：指直接产生于物流活动的信息，如在仓储、包装、装卸搬运、运输、流通加工与配送等活动中产生的信息。</a:t>
          </a:r>
        </a:p>
      </dsp:txBody>
      <dsp:txXfrm>
        <a:off x="814748" y="0"/>
        <a:ext cx="6861458" cy="1103512"/>
      </dsp:txXfrm>
    </dsp:sp>
    <dsp:sp modelId="{53670EAC-DCC2-44CB-87D9-216EE9C9BD30}">
      <dsp:nvSpPr>
        <dsp:cNvPr id="0" name=""/>
        <dsp:cNvSpPr/>
      </dsp:nvSpPr>
      <dsp:spPr>
        <a:xfrm>
          <a:off x="710973" y="2376264"/>
          <a:ext cx="603145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7A564E-CB86-4D6D-9773-63FB26E6BEB2}">
      <dsp:nvSpPr>
        <dsp:cNvPr id="0" name=""/>
        <dsp:cNvSpPr/>
      </dsp:nvSpPr>
      <dsp:spPr>
        <a:xfrm>
          <a:off x="384956" y="1272751"/>
          <a:ext cx="6904426" cy="11035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120000"/>
            </a:lnSpc>
            <a:spcBef>
              <a:spcPct val="0"/>
            </a:spcBef>
            <a:spcAft>
              <a:spcPct val="35000"/>
            </a:spcAft>
          </a:pPr>
          <a:r>
            <a:rPr lang="zh-CN" altLang="en-US" sz="2000" b="1" kern="1200" dirty="0" smtClean="0">
              <a:latin typeface="微软雅黑" panose="020B0503020204020204" pitchFamily="34" charset="-122"/>
              <a:ea typeface="微软雅黑" panose="020B0503020204020204" pitchFamily="34" charset="-122"/>
            </a:rPr>
            <a:t>    （</a:t>
          </a:r>
          <a:r>
            <a:rPr lang="en-US" altLang="zh-CN" sz="2000" b="1" kern="1200" dirty="0">
              <a:latin typeface="微软雅黑" panose="020B0503020204020204" pitchFamily="34" charset="-122"/>
              <a:ea typeface="微软雅黑" panose="020B0503020204020204" pitchFamily="34" charset="-122"/>
            </a:rPr>
            <a:t>2</a:t>
          </a:r>
          <a:r>
            <a:rPr lang="zh-CN" altLang="en-US" sz="2000" b="1" kern="1200" dirty="0">
              <a:latin typeface="微软雅黑" panose="020B0503020204020204" pitchFamily="34" charset="-122"/>
              <a:ea typeface="微软雅黑" panose="020B0503020204020204" pitchFamily="34" charset="-122"/>
            </a:rPr>
            <a:t>）广义：不仅指与物流活动有关的信息，而且包括与商品交易和市场等流通活动有关的信息。</a:t>
          </a:r>
        </a:p>
      </dsp:txBody>
      <dsp:txXfrm>
        <a:off x="384956" y="1272751"/>
        <a:ext cx="6904426" cy="1103512"/>
      </dsp:txXfrm>
    </dsp:sp>
    <dsp:sp modelId="{F728D5D0-26EC-4050-9AF8-7BD6D4329737}">
      <dsp:nvSpPr>
        <dsp:cNvPr id="0" name=""/>
        <dsp:cNvSpPr/>
      </dsp:nvSpPr>
      <dsp:spPr>
        <a:xfrm>
          <a:off x="684494" y="2318537"/>
          <a:ext cx="603145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2684C0-FA51-407D-936B-C52531EDC83B}">
      <dsp:nvSpPr>
        <dsp:cNvPr id="0" name=""/>
        <dsp:cNvSpPr/>
      </dsp:nvSpPr>
      <dsp:spPr>
        <a:xfrm>
          <a:off x="2289179" y="1716520"/>
          <a:ext cx="374876" cy="1428646"/>
        </a:xfrm>
        <a:custGeom>
          <a:avLst/>
          <a:gdLst/>
          <a:ahLst/>
          <a:cxnLst/>
          <a:rect l="0" t="0" r="0" b="0"/>
          <a:pathLst>
            <a:path>
              <a:moveTo>
                <a:pt x="0" y="0"/>
              </a:moveTo>
              <a:lnTo>
                <a:pt x="187438" y="0"/>
              </a:lnTo>
              <a:lnTo>
                <a:pt x="187438" y="1428646"/>
              </a:lnTo>
              <a:lnTo>
                <a:pt x="374876" y="1428646"/>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2439692" y="2393918"/>
        <a:ext cx="73850" cy="73850"/>
      </dsp:txXfrm>
    </dsp:sp>
    <dsp:sp modelId="{2FBF87B5-53D7-4E1B-8130-7C6FD16B44C7}">
      <dsp:nvSpPr>
        <dsp:cNvPr id="0" name=""/>
        <dsp:cNvSpPr/>
      </dsp:nvSpPr>
      <dsp:spPr>
        <a:xfrm>
          <a:off x="2289179" y="1716520"/>
          <a:ext cx="374876" cy="714323"/>
        </a:xfrm>
        <a:custGeom>
          <a:avLst/>
          <a:gdLst/>
          <a:ahLst/>
          <a:cxnLst/>
          <a:rect l="0" t="0" r="0" b="0"/>
          <a:pathLst>
            <a:path>
              <a:moveTo>
                <a:pt x="0" y="0"/>
              </a:moveTo>
              <a:lnTo>
                <a:pt x="187438" y="0"/>
              </a:lnTo>
              <a:lnTo>
                <a:pt x="187438" y="714323"/>
              </a:lnTo>
              <a:lnTo>
                <a:pt x="374876" y="714323"/>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2456449" y="2053514"/>
        <a:ext cx="40335" cy="40335"/>
      </dsp:txXfrm>
    </dsp:sp>
    <dsp:sp modelId="{D2F17BE8-C549-4BC6-ADA1-5D94B01D77E9}">
      <dsp:nvSpPr>
        <dsp:cNvPr id="0" name=""/>
        <dsp:cNvSpPr/>
      </dsp:nvSpPr>
      <dsp:spPr>
        <a:xfrm>
          <a:off x="2289179" y="1670800"/>
          <a:ext cx="374876" cy="91440"/>
        </a:xfrm>
        <a:custGeom>
          <a:avLst/>
          <a:gdLst/>
          <a:ahLst/>
          <a:cxnLst/>
          <a:rect l="0" t="0" r="0" b="0"/>
          <a:pathLst>
            <a:path>
              <a:moveTo>
                <a:pt x="0" y="45720"/>
              </a:moveTo>
              <a:lnTo>
                <a:pt x="374876" y="4572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2467245" y="1707148"/>
        <a:ext cx="18743" cy="18743"/>
      </dsp:txXfrm>
    </dsp:sp>
    <dsp:sp modelId="{60C6DE7F-8412-45F3-8F17-824EF0724CA6}">
      <dsp:nvSpPr>
        <dsp:cNvPr id="0" name=""/>
        <dsp:cNvSpPr/>
      </dsp:nvSpPr>
      <dsp:spPr>
        <a:xfrm>
          <a:off x="2289179" y="1002197"/>
          <a:ext cx="374876" cy="714323"/>
        </a:xfrm>
        <a:custGeom>
          <a:avLst/>
          <a:gdLst/>
          <a:ahLst/>
          <a:cxnLst/>
          <a:rect l="0" t="0" r="0" b="0"/>
          <a:pathLst>
            <a:path>
              <a:moveTo>
                <a:pt x="0" y="714323"/>
              </a:moveTo>
              <a:lnTo>
                <a:pt x="187438" y="714323"/>
              </a:lnTo>
              <a:lnTo>
                <a:pt x="187438" y="0"/>
              </a:lnTo>
              <a:lnTo>
                <a:pt x="374876"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2456449" y="1339191"/>
        <a:ext cx="40335" cy="40335"/>
      </dsp:txXfrm>
    </dsp:sp>
    <dsp:sp modelId="{BE73ABEE-CBA6-488C-8058-0B0A7E083DB5}">
      <dsp:nvSpPr>
        <dsp:cNvPr id="0" name=""/>
        <dsp:cNvSpPr/>
      </dsp:nvSpPr>
      <dsp:spPr>
        <a:xfrm>
          <a:off x="2289179" y="287874"/>
          <a:ext cx="374876" cy="1428646"/>
        </a:xfrm>
        <a:custGeom>
          <a:avLst/>
          <a:gdLst/>
          <a:ahLst/>
          <a:cxnLst/>
          <a:rect l="0" t="0" r="0" b="0"/>
          <a:pathLst>
            <a:path>
              <a:moveTo>
                <a:pt x="0" y="1428646"/>
              </a:moveTo>
              <a:lnTo>
                <a:pt x="187438" y="1428646"/>
              </a:lnTo>
              <a:lnTo>
                <a:pt x="187438" y="0"/>
              </a:lnTo>
              <a:lnTo>
                <a:pt x="374876" y="0"/>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CN" altLang="en-US" sz="2000" b="1" kern="1200">
            <a:latin typeface="微软雅黑" panose="020B0503020204020204" pitchFamily="34" charset="-122"/>
            <a:ea typeface="微软雅黑" panose="020B0503020204020204" pitchFamily="34" charset="-122"/>
          </a:endParaRPr>
        </a:p>
      </dsp:txBody>
      <dsp:txXfrm>
        <a:off x="2439692" y="965272"/>
        <a:ext cx="73850" cy="73850"/>
      </dsp:txXfrm>
    </dsp:sp>
    <dsp:sp modelId="{52E7283E-59CC-462C-9065-EABA7F10A0C8}">
      <dsp:nvSpPr>
        <dsp:cNvPr id="0" name=""/>
        <dsp:cNvSpPr/>
      </dsp:nvSpPr>
      <dsp:spPr>
        <a:xfrm rot="16200000">
          <a:off x="499611" y="1430791"/>
          <a:ext cx="3007675"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物</a:t>
          </a:r>
          <a:endParaRPr lang="en-US" altLang="zh-CN" sz="2000" b="1" kern="1200" dirty="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流</a:t>
          </a:r>
          <a:endParaRPr lang="en-US" altLang="zh-CN" sz="2000" b="1" kern="1200" dirty="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信</a:t>
          </a:r>
          <a:endParaRPr lang="en-US" altLang="zh-CN" sz="2000" b="1" kern="1200" dirty="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息</a:t>
          </a:r>
          <a:endParaRPr lang="en-US" altLang="zh-CN" sz="2000" b="1" kern="1200" dirty="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技</a:t>
          </a:r>
          <a:endParaRPr lang="en-US" altLang="zh-CN" sz="2000" b="1" kern="1200" dirty="0">
            <a:latin typeface="微软雅黑" panose="020B0503020204020204" pitchFamily="34" charset="-122"/>
            <a:ea typeface="微软雅黑" panose="020B0503020204020204" pitchFamily="34" charset="-122"/>
          </a:endParaRPr>
        </a:p>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术</a:t>
          </a:r>
        </a:p>
      </dsp:txBody>
      <dsp:txXfrm>
        <a:off x="499611" y="1430791"/>
        <a:ext cx="3007675" cy="571458"/>
      </dsp:txXfrm>
    </dsp:sp>
    <dsp:sp modelId="{86168C18-85A4-4221-8574-B73350BB7B04}">
      <dsp:nvSpPr>
        <dsp:cNvPr id="0" name=""/>
        <dsp:cNvSpPr/>
      </dsp:nvSpPr>
      <dsp:spPr>
        <a:xfrm>
          <a:off x="2664055" y="2145"/>
          <a:ext cx="1874383"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条形码技术</a:t>
          </a:r>
        </a:p>
      </dsp:txBody>
      <dsp:txXfrm>
        <a:off x="2664055" y="2145"/>
        <a:ext cx="1874383" cy="571458"/>
      </dsp:txXfrm>
    </dsp:sp>
    <dsp:sp modelId="{83FD9A07-953C-47EE-BBA0-B3644A5BA61A}">
      <dsp:nvSpPr>
        <dsp:cNvPr id="0" name=""/>
        <dsp:cNvSpPr/>
      </dsp:nvSpPr>
      <dsp:spPr>
        <a:xfrm>
          <a:off x="2664055" y="716468"/>
          <a:ext cx="1874383"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射频识别技术</a:t>
          </a:r>
        </a:p>
      </dsp:txBody>
      <dsp:txXfrm>
        <a:off x="2664055" y="716468"/>
        <a:ext cx="1874383" cy="571458"/>
      </dsp:txXfrm>
    </dsp:sp>
    <dsp:sp modelId="{D93B747C-20D6-484D-87E3-C3FF2EE91FCA}">
      <dsp:nvSpPr>
        <dsp:cNvPr id="0" name=""/>
        <dsp:cNvSpPr/>
      </dsp:nvSpPr>
      <dsp:spPr>
        <a:xfrm>
          <a:off x="2664055" y="1430791"/>
          <a:ext cx="1874383"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en-US" sz="2000" b="1" kern="1200" dirty="0">
              <a:latin typeface="微软雅黑" panose="020B0503020204020204" pitchFamily="34" charset="-122"/>
              <a:ea typeface="微软雅黑" panose="020B0503020204020204" pitchFamily="34" charset="-122"/>
            </a:rPr>
            <a:t>EDI</a:t>
          </a:r>
          <a:r>
            <a:rPr lang="zh-CN" altLang="en-US" sz="2000" b="1" kern="1200" dirty="0">
              <a:latin typeface="微软雅黑" panose="020B0503020204020204" pitchFamily="34" charset="-122"/>
              <a:ea typeface="微软雅黑" panose="020B0503020204020204" pitchFamily="34" charset="-122"/>
            </a:rPr>
            <a:t>技术</a:t>
          </a:r>
        </a:p>
      </dsp:txBody>
      <dsp:txXfrm>
        <a:off x="2664055" y="1430791"/>
        <a:ext cx="1874383" cy="571458"/>
      </dsp:txXfrm>
    </dsp:sp>
    <dsp:sp modelId="{82D2F7DE-E47A-43F6-A2E7-971CCF3E8FB2}">
      <dsp:nvSpPr>
        <dsp:cNvPr id="0" name=""/>
        <dsp:cNvSpPr/>
      </dsp:nvSpPr>
      <dsp:spPr>
        <a:xfrm>
          <a:off x="2664055" y="2145114"/>
          <a:ext cx="1874383"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anose="020B0503020204020204" pitchFamily="34" charset="-122"/>
              <a:ea typeface="微软雅黑" panose="020B0503020204020204" pitchFamily="34" charset="-122"/>
            </a:rPr>
            <a:t>物流智能终端技术</a:t>
          </a:r>
        </a:p>
      </dsp:txBody>
      <dsp:txXfrm>
        <a:off x="2664055" y="2145114"/>
        <a:ext cx="1874383" cy="571458"/>
      </dsp:txXfrm>
    </dsp:sp>
    <dsp:sp modelId="{375F700F-BFAE-41C1-B976-E2153090B673}">
      <dsp:nvSpPr>
        <dsp:cNvPr id="0" name=""/>
        <dsp:cNvSpPr/>
      </dsp:nvSpPr>
      <dsp:spPr>
        <a:xfrm>
          <a:off x="2664055" y="2859437"/>
          <a:ext cx="1874383" cy="571458"/>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a:latin typeface="微软雅黑" pitchFamily="34" charset="-122"/>
              <a:ea typeface="微软雅黑" pitchFamily="34" charset="-122"/>
            </a:rPr>
            <a:t>信息追踪定位技术</a:t>
          </a:r>
        </a:p>
      </dsp:txBody>
      <dsp:txXfrm>
        <a:off x="2664055" y="2859437"/>
        <a:ext cx="1874383" cy="5714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8F4F6-FD0D-4576-B141-A651B5BDB04C}">
      <dsp:nvSpPr>
        <dsp:cNvPr id="0" name=""/>
        <dsp:cNvSpPr/>
      </dsp:nvSpPr>
      <dsp:spPr>
        <a:xfrm>
          <a:off x="0" y="0"/>
          <a:ext cx="6111787"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6081D-4031-4738-A37B-C9CBD4B480DD}">
      <dsp:nvSpPr>
        <dsp:cNvPr id="0" name=""/>
        <dsp:cNvSpPr/>
      </dsp:nvSpPr>
      <dsp:spPr>
        <a:xfrm>
          <a:off x="0" y="0"/>
          <a:ext cx="814683" cy="26671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endParaRPr lang="zh-CN" altLang="en-US" sz="2000" b="1" kern="1200" dirty="0">
            <a:latin typeface="微软雅黑" panose="020B0503020204020204" pitchFamily="34" charset="-122"/>
            <a:ea typeface="微软雅黑" panose="020B0503020204020204" pitchFamily="34" charset="-122"/>
          </a:endParaRPr>
        </a:p>
      </dsp:txBody>
      <dsp:txXfrm>
        <a:off x="0" y="0"/>
        <a:ext cx="814683" cy="2667145"/>
      </dsp:txXfrm>
    </dsp:sp>
    <dsp:sp modelId="{B0722322-A58A-4711-BC12-C9533E7D67A7}">
      <dsp:nvSpPr>
        <dsp:cNvPr id="0" name=""/>
        <dsp:cNvSpPr/>
      </dsp:nvSpPr>
      <dsp:spPr>
        <a:xfrm>
          <a:off x="900182" y="31353"/>
          <a:ext cx="5209934"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1</a:t>
          </a:r>
          <a:r>
            <a:rPr lang="zh-CN" altLang="en-US" sz="2000" b="1" kern="1200" dirty="0">
              <a:latin typeface="微软雅黑" panose="020B0503020204020204" pitchFamily="34" charset="-122"/>
              <a:ea typeface="微软雅黑" panose="020B0503020204020204" pitchFamily="34" charset="-122"/>
            </a:rPr>
            <a:t>）条形码在仓储、运输、配送中的作用</a:t>
          </a:r>
        </a:p>
      </dsp:txBody>
      <dsp:txXfrm>
        <a:off x="900182" y="31353"/>
        <a:ext cx="5209934" cy="627065"/>
      </dsp:txXfrm>
    </dsp:sp>
    <dsp:sp modelId="{53670EAC-DCC2-44CB-87D9-216EE9C9BD30}">
      <dsp:nvSpPr>
        <dsp:cNvPr id="0" name=""/>
        <dsp:cNvSpPr/>
      </dsp:nvSpPr>
      <dsp:spPr>
        <a:xfrm>
          <a:off x="814683" y="658418"/>
          <a:ext cx="455996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7A564E-CB86-4D6D-9773-63FB26E6BEB2}">
      <dsp:nvSpPr>
        <dsp:cNvPr id="0" name=""/>
        <dsp:cNvSpPr/>
      </dsp:nvSpPr>
      <dsp:spPr>
        <a:xfrm>
          <a:off x="900182" y="689772"/>
          <a:ext cx="4474466"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2</a:t>
          </a:r>
          <a:r>
            <a:rPr lang="zh-CN" altLang="en-US" sz="2000" b="1" kern="1200" dirty="0">
              <a:latin typeface="微软雅黑" panose="020B0503020204020204" pitchFamily="34" charset="-122"/>
              <a:ea typeface="微软雅黑" panose="020B0503020204020204" pitchFamily="34" charset="-122"/>
            </a:rPr>
            <a:t>）条形码在生产过程中的应用</a:t>
          </a:r>
        </a:p>
      </dsp:txBody>
      <dsp:txXfrm>
        <a:off x="900182" y="689772"/>
        <a:ext cx="4474466" cy="627065"/>
      </dsp:txXfrm>
    </dsp:sp>
    <dsp:sp modelId="{F728D5D0-26EC-4050-9AF8-7BD6D4329737}">
      <dsp:nvSpPr>
        <dsp:cNvPr id="0" name=""/>
        <dsp:cNvSpPr/>
      </dsp:nvSpPr>
      <dsp:spPr>
        <a:xfrm>
          <a:off x="814683" y="1316837"/>
          <a:ext cx="455996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8E23DA-4175-4741-8866-BC9D8C5458DB}">
      <dsp:nvSpPr>
        <dsp:cNvPr id="0" name=""/>
        <dsp:cNvSpPr/>
      </dsp:nvSpPr>
      <dsp:spPr>
        <a:xfrm>
          <a:off x="900182" y="1348191"/>
          <a:ext cx="4474466"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3</a:t>
          </a:r>
          <a:r>
            <a:rPr lang="zh-CN" altLang="en-US" sz="2000" b="1" kern="1200" dirty="0">
              <a:latin typeface="微软雅黑" panose="020B0503020204020204" pitchFamily="34" charset="-122"/>
              <a:ea typeface="微软雅黑" panose="020B0503020204020204" pitchFamily="34" charset="-122"/>
            </a:rPr>
            <a:t>）在超级市场或购物中心的应用</a:t>
          </a:r>
        </a:p>
      </dsp:txBody>
      <dsp:txXfrm>
        <a:off x="900182" y="1348191"/>
        <a:ext cx="4474466" cy="627065"/>
      </dsp:txXfrm>
    </dsp:sp>
    <dsp:sp modelId="{B8A0222B-9A62-4669-AD27-AD8F3C3A30D7}">
      <dsp:nvSpPr>
        <dsp:cNvPr id="0" name=""/>
        <dsp:cNvSpPr/>
      </dsp:nvSpPr>
      <dsp:spPr>
        <a:xfrm>
          <a:off x="814683" y="1975256"/>
          <a:ext cx="455996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41693D-6D9F-415A-B18E-554581984700}">
      <dsp:nvSpPr>
        <dsp:cNvPr id="0" name=""/>
        <dsp:cNvSpPr/>
      </dsp:nvSpPr>
      <dsp:spPr>
        <a:xfrm>
          <a:off x="900182" y="2006609"/>
          <a:ext cx="4474466" cy="6270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4</a:t>
          </a:r>
          <a:r>
            <a:rPr lang="zh-CN" altLang="en-US" sz="2000" b="1" kern="1200" dirty="0">
              <a:latin typeface="微软雅黑" panose="020B0503020204020204" pitchFamily="34" charset="-122"/>
              <a:ea typeface="微软雅黑" panose="020B0503020204020204" pitchFamily="34" charset="-122"/>
            </a:rPr>
            <a:t>）在国际贸易和国际物流中的应用</a:t>
          </a:r>
        </a:p>
      </dsp:txBody>
      <dsp:txXfrm>
        <a:off x="900182" y="2006609"/>
        <a:ext cx="4474466" cy="627065"/>
      </dsp:txXfrm>
    </dsp:sp>
    <dsp:sp modelId="{28B587D2-297C-4407-A6DA-C80C91E159FC}">
      <dsp:nvSpPr>
        <dsp:cNvPr id="0" name=""/>
        <dsp:cNvSpPr/>
      </dsp:nvSpPr>
      <dsp:spPr>
        <a:xfrm>
          <a:off x="814683" y="2633675"/>
          <a:ext cx="4559966"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8F4F6-FD0D-4576-B141-A651B5BDB04C}">
      <dsp:nvSpPr>
        <dsp:cNvPr id="0" name=""/>
        <dsp:cNvSpPr/>
      </dsp:nvSpPr>
      <dsp:spPr>
        <a:xfrm>
          <a:off x="0" y="0"/>
          <a:ext cx="6111787" cy="0"/>
        </a:xfrm>
        <a:prstGeom prst="line">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16081D-4031-4738-A37B-C9CBD4B480DD}">
      <dsp:nvSpPr>
        <dsp:cNvPr id="0" name=""/>
        <dsp:cNvSpPr/>
      </dsp:nvSpPr>
      <dsp:spPr>
        <a:xfrm>
          <a:off x="0" y="0"/>
          <a:ext cx="809565" cy="1522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endParaRPr lang="zh-CN" altLang="en-US" sz="2000" b="1" kern="1200" dirty="0">
            <a:latin typeface="微软雅黑" panose="020B0503020204020204" pitchFamily="34" charset="-122"/>
            <a:ea typeface="微软雅黑" panose="020B0503020204020204" pitchFamily="34" charset="-122"/>
          </a:endParaRPr>
        </a:p>
      </dsp:txBody>
      <dsp:txXfrm>
        <a:off x="0" y="0"/>
        <a:ext cx="809565" cy="1522808"/>
      </dsp:txXfrm>
    </dsp:sp>
    <dsp:sp modelId="{B0722322-A58A-4711-BC12-C9533E7D67A7}">
      <dsp:nvSpPr>
        <dsp:cNvPr id="0" name=""/>
        <dsp:cNvSpPr/>
      </dsp:nvSpPr>
      <dsp:spPr>
        <a:xfrm>
          <a:off x="894527" y="35393"/>
          <a:ext cx="4446354" cy="707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1</a:t>
          </a:r>
          <a:r>
            <a:rPr lang="zh-CN" altLang="en-US" sz="2000" b="1" kern="1200" dirty="0">
              <a:latin typeface="微软雅黑" panose="020B0503020204020204" pitchFamily="34" charset="-122"/>
              <a:ea typeface="微软雅黑" panose="020B0503020204020204" pitchFamily="34" charset="-122"/>
            </a:rPr>
            <a:t>）在生产、流通、销售环节的应用</a:t>
          </a:r>
        </a:p>
      </dsp:txBody>
      <dsp:txXfrm>
        <a:off x="894527" y="35393"/>
        <a:ext cx="4446354" cy="707867"/>
      </dsp:txXfrm>
    </dsp:sp>
    <dsp:sp modelId="{53670EAC-DCC2-44CB-87D9-216EE9C9BD30}">
      <dsp:nvSpPr>
        <dsp:cNvPr id="0" name=""/>
        <dsp:cNvSpPr/>
      </dsp:nvSpPr>
      <dsp:spPr>
        <a:xfrm>
          <a:off x="809565" y="743261"/>
          <a:ext cx="4531317"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87A564E-CB86-4D6D-9773-63FB26E6BEB2}">
      <dsp:nvSpPr>
        <dsp:cNvPr id="0" name=""/>
        <dsp:cNvSpPr/>
      </dsp:nvSpPr>
      <dsp:spPr>
        <a:xfrm>
          <a:off x="894527" y="778654"/>
          <a:ext cx="5215885" cy="7078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zh-CN" altLang="en-US" sz="2000" b="1" kern="1200" dirty="0">
              <a:latin typeface="微软雅黑" panose="020B0503020204020204" pitchFamily="34" charset="-122"/>
              <a:ea typeface="微软雅黑" panose="020B0503020204020204" pitchFamily="34" charset="-122"/>
            </a:rPr>
            <a:t>（</a:t>
          </a:r>
          <a:r>
            <a:rPr lang="en-US" altLang="zh-CN" sz="2000" b="1" kern="1200" dirty="0">
              <a:latin typeface="微软雅黑" panose="020B0503020204020204" pitchFamily="34" charset="-122"/>
              <a:ea typeface="微软雅黑" panose="020B0503020204020204" pitchFamily="34" charset="-122"/>
            </a:rPr>
            <a:t>2</a:t>
          </a:r>
          <a:r>
            <a:rPr lang="zh-CN" altLang="en-US" sz="2000" b="1" kern="1200" dirty="0">
              <a:latin typeface="微软雅黑" panose="020B0503020204020204" pitchFamily="34" charset="-122"/>
              <a:ea typeface="微软雅黑" panose="020B0503020204020204" pitchFamily="34" charset="-122"/>
            </a:rPr>
            <a:t>）在邮政、民航、交通和票务方面的应用</a:t>
          </a:r>
        </a:p>
      </dsp:txBody>
      <dsp:txXfrm>
        <a:off x="894527" y="778654"/>
        <a:ext cx="5215885" cy="707867"/>
      </dsp:txXfrm>
    </dsp:sp>
    <dsp:sp modelId="{F728D5D0-26EC-4050-9AF8-7BD6D4329737}">
      <dsp:nvSpPr>
        <dsp:cNvPr id="0" name=""/>
        <dsp:cNvSpPr/>
      </dsp:nvSpPr>
      <dsp:spPr>
        <a:xfrm>
          <a:off x="809565" y="1486522"/>
          <a:ext cx="4531317" cy="0"/>
        </a:xfrm>
        <a:prstGeom prst="line">
          <a:avLst/>
        </a:prstGeom>
        <a:solidFill>
          <a:schemeClr val="accent1">
            <a:hueOff val="0"/>
            <a:satOff val="0"/>
            <a:lumOff val="0"/>
            <a:alphaOff val="0"/>
          </a:schemeClr>
        </a:solidFill>
        <a:ln w="15875" cap="rnd"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A82F05-0681-4809-BE15-98DB0D617ACC}">
      <dsp:nvSpPr>
        <dsp:cNvPr id="0" name=""/>
        <dsp:cNvSpPr/>
      </dsp:nvSpPr>
      <dsp:spPr>
        <a:xfrm>
          <a:off x="3200" y="-200942"/>
          <a:ext cx="2845788" cy="610606"/>
        </a:xfrm>
        <a:prstGeom prst="rect">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en-US" altLang="zh-CN" sz="2200" b="1" kern="1200" dirty="0">
              <a:latin typeface="微软雅黑" panose="020B0503020204020204" pitchFamily="34" charset="-122"/>
              <a:ea typeface="微软雅黑" panose="020B0503020204020204" pitchFamily="34" charset="-122"/>
            </a:rPr>
            <a:t>GPS</a:t>
          </a:r>
          <a:endParaRPr lang="zh-CN" altLang="en-US" sz="2200" b="1" kern="1200" dirty="0">
            <a:latin typeface="微软雅黑" panose="020B0503020204020204" pitchFamily="34" charset="-122"/>
            <a:ea typeface="微软雅黑" panose="020B0503020204020204" pitchFamily="34" charset="-122"/>
          </a:endParaRPr>
        </a:p>
      </dsp:txBody>
      <dsp:txXfrm>
        <a:off x="3200" y="-200942"/>
        <a:ext cx="2845788" cy="610606"/>
      </dsp:txXfrm>
    </dsp:sp>
    <dsp:sp modelId="{2DDC8CC3-36FF-4DB2-AE42-ECF4BAA53325}">
      <dsp:nvSpPr>
        <dsp:cNvPr id="0" name=""/>
        <dsp:cNvSpPr/>
      </dsp:nvSpPr>
      <dsp:spPr>
        <a:xfrm>
          <a:off x="3200" y="409664"/>
          <a:ext cx="2845788" cy="3094987"/>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车辆和货物跟踪</a:t>
          </a:r>
        </a:p>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动态调度</a:t>
          </a:r>
        </a:p>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车辆导航</a:t>
          </a:r>
        </a:p>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紧急援助</a:t>
          </a:r>
        </a:p>
      </dsp:txBody>
      <dsp:txXfrm>
        <a:off x="3200" y="409664"/>
        <a:ext cx="2845788" cy="3094987"/>
      </dsp:txXfrm>
    </dsp:sp>
    <dsp:sp modelId="{1166F7ED-43A4-4D66-A351-2D38EDCF5E4B}">
      <dsp:nvSpPr>
        <dsp:cNvPr id="0" name=""/>
        <dsp:cNvSpPr/>
      </dsp:nvSpPr>
      <dsp:spPr>
        <a:xfrm>
          <a:off x="3247010" y="-200942"/>
          <a:ext cx="2845788" cy="610606"/>
        </a:xfrm>
        <a:prstGeom prst="rect">
          <a:avLst/>
        </a:prstGeom>
        <a:solidFill>
          <a:schemeClr val="accent1">
            <a:hueOff val="0"/>
            <a:satOff val="0"/>
            <a:lumOff val="0"/>
            <a:alphaOff val="0"/>
          </a:schemeClr>
        </a:solidFill>
        <a:ln w="15875"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en-US" altLang="zh-CN" sz="2200" b="1" kern="1200" dirty="0">
              <a:latin typeface="微软雅黑" panose="020B0503020204020204" pitchFamily="34" charset="-122"/>
              <a:ea typeface="微软雅黑" panose="020B0503020204020204" pitchFamily="34" charset="-122"/>
            </a:rPr>
            <a:t>GIS</a:t>
          </a:r>
          <a:endParaRPr lang="zh-CN" altLang="en-US" sz="2200" b="1" kern="1200" dirty="0">
            <a:latin typeface="微软雅黑" panose="020B0503020204020204" pitchFamily="34" charset="-122"/>
            <a:ea typeface="微软雅黑" panose="020B0503020204020204" pitchFamily="34" charset="-122"/>
          </a:endParaRPr>
        </a:p>
      </dsp:txBody>
      <dsp:txXfrm>
        <a:off x="3247010" y="-200942"/>
        <a:ext cx="2845788" cy="610606"/>
      </dsp:txXfrm>
    </dsp:sp>
    <dsp:sp modelId="{DAFABF82-B994-4882-83A5-078629593153}">
      <dsp:nvSpPr>
        <dsp:cNvPr id="0" name=""/>
        <dsp:cNvSpPr/>
      </dsp:nvSpPr>
      <dsp:spPr>
        <a:xfrm>
          <a:off x="3247010" y="409664"/>
          <a:ext cx="2845788" cy="3094987"/>
        </a:xfrm>
        <a:prstGeom prst="rect">
          <a:avLst/>
        </a:prstGeom>
        <a:solidFill>
          <a:schemeClr val="accent1">
            <a:alpha val="90000"/>
            <a:tint val="40000"/>
            <a:hueOff val="0"/>
            <a:satOff val="0"/>
            <a:lumOff val="0"/>
            <a:alphaOff val="0"/>
          </a:schemeClr>
        </a:solidFill>
        <a:ln w="15875" cap="rnd"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基于</a:t>
          </a:r>
          <a:r>
            <a:rPr lang="en-US" altLang="en-US" sz="2200" b="1" kern="1200" dirty="0">
              <a:latin typeface="微软雅黑" panose="020B0503020204020204" pitchFamily="34" charset="-122"/>
              <a:ea typeface="微软雅黑" panose="020B0503020204020204" pitchFamily="34" charset="-122"/>
            </a:rPr>
            <a:t>GIS</a:t>
          </a:r>
          <a:r>
            <a:rPr lang="zh-CN" altLang="en-US" sz="2200" b="1" kern="1200" dirty="0">
              <a:latin typeface="微软雅黑" panose="020B0503020204020204" pitchFamily="34" charset="-122"/>
              <a:ea typeface="微软雅黑" panose="020B0503020204020204" pitchFamily="34" charset="-122"/>
            </a:rPr>
            <a:t>物流中心的选址</a:t>
          </a:r>
        </a:p>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基于</a:t>
          </a:r>
          <a:r>
            <a:rPr lang="en-US" altLang="en-US" sz="2200" b="1" kern="1200" dirty="0">
              <a:latin typeface="微软雅黑" panose="020B0503020204020204" pitchFamily="34" charset="-122"/>
              <a:ea typeface="微软雅黑" panose="020B0503020204020204" pitchFamily="34" charset="-122"/>
            </a:rPr>
            <a:t>GIS</a:t>
          </a:r>
          <a:r>
            <a:rPr lang="zh-CN" altLang="en-US" sz="2200" b="1" kern="1200" dirty="0">
              <a:latin typeface="微软雅黑" panose="020B0503020204020204" pitchFamily="34" charset="-122"/>
              <a:ea typeface="微软雅黑" panose="020B0503020204020204" pitchFamily="34" charset="-122"/>
            </a:rPr>
            <a:t>和</a:t>
          </a:r>
          <a:r>
            <a:rPr lang="en-US" altLang="en-US" sz="2200" b="1" kern="1200" dirty="0">
              <a:latin typeface="微软雅黑" panose="020B0503020204020204" pitchFamily="34" charset="-122"/>
              <a:ea typeface="微软雅黑" panose="020B0503020204020204" pitchFamily="34" charset="-122"/>
            </a:rPr>
            <a:t>GPS</a:t>
          </a:r>
          <a:r>
            <a:rPr lang="zh-CN" altLang="en-US" sz="2200" b="1" kern="1200" dirty="0">
              <a:latin typeface="微软雅黑" panose="020B0503020204020204" pitchFamily="34" charset="-122"/>
              <a:ea typeface="微软雅黑" panose="020B0503020204020204" pitchFamily="34" charset="-122"/>
            </a:rPr>
            <a:t>物流车辆定位导航</a:t>
          </a:r>
        </a:p>
        <a:p>
          <a:pPr marL="228600" lvl="1" indent="-228600" algn="l" defTabSz="977900">
            <a:lnSpc>
              <a:spcPct val="90000"/>
            </a:lnSpc>
            <a:spcBef>
              <a:spcPct val="0"/>
            </a:spcBef>
            <a:spcAft>
              <a:spcPct val="15000"/>
            </a:spcAft>
            <a:buChar char="••"/>
          </a:pPr>
          <a:r>
            <a:rPr lang="zh-CN" altLang="en-US" sz="2200" b="1" kern="1200" dirty="0">
              <a:latin typeface="微软雅黑" panose="020B0503020204020204" pitchFamily="34" charset="-122"/>
              <a:ea typeface="微软雅黑" panose="020B0503020204020204" pitchFamily="34" charset="-122"/>
            </a:rPr>
            <a:t>形成协同商务运作模式</a:t>
          </a:r>
        </a:p>
      </dsp:txBody>
      <dsp:txXfrm>
        <a:off x="3247010" y="409664"/>
        <a:ext cx="2845788" cy="3094987"/>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1610745881"/>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97873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24</a:t>
            </a:fld>
            <a:endParaRPr lang="zh-CN" altLang="en-US"/>
          </a:p>
        </p:txBody>
      </p:sp>
    </p:spTree>
    <p:extLst>
      <p:ext uri="{BB962C8B-B14F-4D97-AF65-F5344CB8AC3E}">
        <p14:creationId xmlns:p14="http://schemas.microsoft.com/office/powerpoint/2010/main" val="2392569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25</a:t>
            </a:fld>
            <a:endParaRPr lang="zh-CN" altLang="en-US"/>
          </a:p>
        </p:txBody>
      </p:sp>
    </p:spTree>
    <p:extLst>
      <p:ext uri="{BB962C8B-B14F-4D97-AF65-F5344CB8AC3E}">
        <p14:creationId xmlns:p14="http://schemas.microsoft.com/office/powerpoint/2010/main" val="30384366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26</a:t>
            </a:fld>
            <a:endParaRPr lang="zh-CN" altLang="en-US"/>
          </a:p>
        </p:txBody>
      </p:sp>
    </p:spTree>
    <p:extLst>
      <p:ext uri="{BB962C8B-B14F-4D97-AF65-F5344CB8AC3E}">
        <p14:creationId xmlns:p14="http://schemas.microsoft.com/office/powerpoint/2010/main" val="3738829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27</a:t>
            </a:fld>
            <a:endParaRPr lang="zh-CN" altLang="en-US"/>
          </a:p>
        </p:txBody>
      </p:sp>
    </p:spTree>
    <p:extLst>
      <p:ext uri="{BB962C8B-B14F-4D97-AF65-F5344CB8AC3E}">
        <p14:creationId xmlns:p14="http://schemas.microsoft.com/office/powerpoint/2010/main" val="15485654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28</a:t>
            </a:fld>
            <a:endParaRPr lang="zh-CN" altLang="en-US"/>
          </a:p>
        </p:txBody>
      </p:sp>
    </p:spTree>
    <p:extLst>
      <p:ext uri="{BB962C8B-B14F-4D97-AF65-F5344CB8AC3E}">
        <p14:creationId xmlns:p14="http://schemas.microsoft.com/office/powerpoint/2010/main" val="3381083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F8934-6CED-46F5-B7D3-6CA103631274}" type="slidenum">
              <a:rPr lang="zh-CN" altLang="en-US" smtClean="0"/>
              <a:t>29</a:t>
            </a:fld>
            <a:endParaRPr lang="zh-CN" altLang="en-US"/>
          </a:p>
        </p:txBody>
      </p:sp>
    </p:spTree>
    <p:extLst>
      <p:ext uri="{BB962C8B-B14F-4D97-AF65-F5344CB8AC3E}">
        <p14:creationId xmlns:p14="http://schemas.microsoft.com/office/powerpoint/2010/main" val="2178016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72217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310046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9926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12274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001894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15486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412527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99144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705144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730339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855980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751" y="1707357"/>
            <a:ext cx="5327650" cy="1102519"/>
          </a:xfrm>
        </p:spPr>
        <p:txBody>
          <a:bodyPr/>
          <a:lstStyle>
            <a:lvl1pPr algn="ctr">
              <a:defRPr/>
            </a:lvl1pPr>
          </a:lstStyle>
          <a:p>
            <a:pPr lvl="0"/>
            <a:r>
              <a:rPr lang="zh-CN" altLang="en-US" noProof="0" smtClean="0"/>
              <a:t>单击此处编辑母版标题样式</a:t>
            </a:r>
            <a:endParaRPr lang="zh-CN" altLang="zh-CN" noProof="0" smtClean="0"/>
          </a:p>
        </p:txBody>
      </p:sp>
      <p:sp>
        <p:nvSpPr>
          <p:cNvPr id="2051" name="Rectangle 3"/>
          <p:cNvSpPr>
            <a:spLocks noGrp="1" noChangeArrowheads="1"/>
          </p:cNvSpPr>
          <p:nvPr>
            <p:ph type="subTitle" idx="1"/>
          </p:nvPr>
        </p:nvSpPr>
        <p:spPr>
          <a:xfrm>
            <a:off x="539751" y="2842022"/>
            <a:ext cx="5327650" cy="594122"/>
          </a:xfrm>
        </p:spPr>
        <p:txBody>
          <a:bodyPr anchor="ctr"/>
          <a:lstStyle>
            <a:lvl1pPr marL="0" indent="0" algn="ctr">
              <a:buFont typeface="Arial" panose="020B0604020202020204" pitchFamily="34" charset="0"/>
              <a:buNone/>
              <a:defRPr>
                <a:solidFill>
                  <a:schemeClr val="bg1"/>
                </a:solidFill>
              </a:defRPr>
            </a:lvl1pPr>
          </a:lstStyle>
          <a:p>
            <a:pPr lvl="0"/>
            <a:r>
              <a:rPr lang="zh-CN" altLang="en-US" noProof="0" smtClean="0"/>
              <a:t>单击此处编辑母版副标题样式</a:t>
            </a:r>
            <a:endParaRPr lang="zh-CN" altLang="zh-CN" noProof="0" smtClean="0"/>
          </a:p>
        </p:txBody>
      </p:sp>
      <p:sp>
        <p:nvSpPr>
          <p:cNvPr id="2052" name="Rectangle 4"/>
          <p:cNvSpPr>
            <a:spLocks noGrp="1" noChangeArrowheads="1"/>
          </p:cNvSpPr>
          <p:nvPr>
            <p:ph type="dt" sz="half" idx="2"/>
          </p:nvPr>
        </p:nvSpPr>
        <p:spPr>
          <a:xfrm>
            <a:off x="457200" y="4683919"/>
            <a:ext cx="2133600" cy="357188"/>
          </a:xfrm>
        </p:spPr>
        <p:txBody>
          <a:bodyPr/>
          <a:lstStyle>
            <a:lvl1pPr eaLnBrk="0" hangingPunct="0">
              <a:defRPr sz="1050">
                <a:solidFill>
                  <a:schemeClr val="tx1"/>
                </a:solidFill>
              </a:defRPr>
            </a:lvl1pPr>
          </a:lstStyle>
          <a:p>
            <a:fld id="{3C866150-27B9-430D-A84F-203528526751}" type="datetimeFigureOut">
              <a:rPr lang="zh-CN" altLang="en-US" smtClean="0">
                <a:solidFill>
                  <a:srgbClr val="000000"/>
                </a:solidFill>
              </a:rPr>
              <a:pPr/>
              <a:t>2025/8/23</a:t>
            </a:fld>
            <a:endParaRPr lang="zh-CN" altLang="en-US">
              <a:solidFill>
                <a:srgbClr val="000000"/>
              </a:solidFill>
            </a:endParaRPr>
          </a:p>
        </p:txBody>
      </p:sp>
      <p:sp>
        <p:nvSpPr>
          <p:cNvPr id="2053" name="Rectangle 5"/>
          <p:cNvSpPr>
            <a:spLocks noGrp="1" noChangeArrowheads="1"/>
          </p:cNvSpPr>
          <p:nvPr>
            <p:ph type="ftr" sz="quarter" idx="3"/>
          </p:nvPr>
        </p:nvSpPr>
        <p:spPr>
          <a:xfrm>
            <a:off x="3124200" y="4683919"/>
            <a:ext cx="2895600" cy="357188"/>
          </a:xfrm>
        </p:spPr>
        <p:txBody>
          <a:bodyPr/>
          <a:lstStyle>
            <a:lvl1pPr eaLnBrk="0" hangingPunct="0">
              <a:defRPr sz="1050">
                <a:solidFill>
                  <a:schemeClr val="tx1"/>
                </a:solidFill>
              </a:defRPr>
            </a:lvl1pPr>
          </a:lstStyle>
          <a:p>
            <a:endParaRPr lang="zh-CN" altLang="en-US">
              <a:solidFill>
                <a:srgbClr val="000000"/>
              </a:solidFill>
            </a:endParaRPr>
          </a:p>
        </p:txBody>
      </p:sp>
      <p:sp>
        <p:nvSpPr>
          <p:cNvPr id="2054" name="Rectangle 6"/>
          <p:cNvSpPr>
            <a:spLocks noGrp="1" noChangeArrowheads="1"/>
          </p:cNvSpPr>
          <p:nvPr>
            <p:ph type="sldNum" sz="quarter" idx="4"/>
          </p:nvPr>
        </p:nvSpPr>
        <p:spPr>
          <a:xfrm>
            <a:off x="6553200" y="4683919"/>
            <a:ext cx="2133600" cy="357188"/>
          </a:xfrm>
        </p:spPr>
        <p:txBody>
          <a:bodyPr/>
          <a:lstStyle>
            <a:lvl1pPr eaLnBrk="0" hangingPunct="0">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0201537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8786194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3137827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17985"/>
            <a:ext cx="4038600" cy="35766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17985"/>
            <a:ext cx="4038600" cy="35766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270461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5"/>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58501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923869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2782654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459707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70"/>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59896456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2142491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050" y="141685"/>
            <a:ext cx="2063750" cy="4452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28626" y="141685"/>
            <a:ext cx="6042025" cy="4452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353396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28625" y="141685"/>
            <a:ext cx="8229600" cy="4905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017985"/>
            <a:ext cx="8229600" cy="3576638"/>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4767264"/>
            <a:ext cx="2133600" cy="273844"/>
          </a:xfrm>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a:xfrm>
            <a:off x="3124200" y="4767264"/>
            <a:ext cx="2895600" cy="273844"/>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4767264"/>
            <a:ext cx="2305050" cy="273844"/>
          </a:xfrm>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793436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zh-CN" altLang="en-US"/>
              <a:t>单击此处编辑母版标题样式</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12641295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0565073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22549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10"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398860" y="590837"/>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27130295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8290055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10936436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8304587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zh-CN" altLang="en-US"/>
              <a:t>单击此处编辑母版标题样式</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405796592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zh-CN" altLang="en-US"/>
              <a:t>单击图标添加图片</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编辑母版文本样式</a:t>
            </a:r>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27351622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15320203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zh-CN" altLang="en-US"/>
              <a:t>单击此处编辑母版标题样式</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a:t>编辑母版文本样式</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fld id="{68728C3E-20AD-4382-9ABE-5F3B05AB5062}" type="slidenum">
              <a:rPr lang="zh-CN" altLang="en-US" smtClean="0"/>
              <a:pPr/>
              <a:t>‹#›</a:t>
            </a:fld>
            <a:endParaRPr lang="zh-CN" alt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defTabSz="342900"/>
            <a:r>
              <a:rPr lang="en-US" sz="6000" dirty="0">
                <a:ln w="3175" cmpd="sng">
                  <a:noFill/>
                </a:ln>
                <a:solidFill>
                  <a:srgbClr val="5B9BD5"/>
                </a:solidFill>
                <a:latin typeface="Arial"/>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defTabSz="342900"/>
            <a:r>
              <a:rPr lang="en-US" sz="6000" dirty="0">
                <a:ln w="3175" cmpd="sng">
                  <a:noFill/>
                </a:ln>
                <a:solidFill>
                  <a:srgbClr val="5B9BD5"/>
                </a:solidFill>
                <a:latin typeface="Arial"/>
              </a:rPr>
              <a:t>”</a:t>
            </a:r>
          </a:p>
        </p:txBody>
      </p:sp>
    </p:spTree>
    <p:extLst>
      <p:ext uri="{BB962C8B-B14F-4D97-AF65-F5344CB8AC3E}">
        <p14:creationId xmlns:p14="http://schemas.microsoft.com/office/powerpoint/2010/main" val="5408503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编辑母版文本样式</a:t>
            </a:r>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33397953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a:t>编辑母版文本样式</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编辑母版文本样式</a:t>
            </a:r>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68728C3E-20AD-4382-9ABE-5F3B05AB5062}" type="slidenum">
              <a:rPr lang="zh-CN" altLang="en-US" smtClean="0"/>
              <a:pPr/>
              <a:t>‹#›</a:t>
            </a:fld>
            <a:endParaRPr lang="zh-CN" alt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defTabSz="342900"/>
            <a:r>
              <a:rPr lang="en-US" sz="6000" dirty="0">
                <a:ln w="3175" cmpd="sng">
                  <a:noFill/>
                </a:ln>
                <a:solidFill>
                  <a:srgbClr val="5B9BD5"/>
                </a:solidFill>
                <a:latin typeface="Arial"/>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defTabSz="342900"/>
            <a:r>
              <a:rPr lang="en-US" sz="6000" dirty="0">
                <a:ln w="3175" cmpd="sng">
                  <a:noFill/>
                </a:ln>
                <a:solidFill>
                  <a:srgbClr val="5B9BD5"/>
                </a:solidFill>
                <a:latin typeface="Arial"/>
              </a:rPr>
              <a:t>”</a:t>
            </a:r>
          </a:p>
        </p:txBody>
      </p:sp>
    </p:spTree>
    <p:extLst>
      <p:ext uri="{BB962C8B-B14F-4D97-AF65-F5344CB8AC3E}">
        <p14:creationId xmlns:p14="http://schemas.microsoft.com/office/powerpoint/2010/main" val="352149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zh-CN" altLang="en-US"/>
              <a:t>编辑母版文本样式</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编辑母版文本样式</a:t>
            </a:r>
          </a:p>
        </p:txBody>
      </p:sp>
      <p:sp>
        <p:nvSpPr>
          <p:cNvPr id="5" name="Date Placeholder 4"/>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238901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8714849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1154EF7-C2B4-4099-82AF-F87CF42BA939}"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8728C3E-20AD-4382-9ABE-5F3B05AB5062}" type="slidenum">
              <a:rPr lang="zh-CN" altLang="en-US" smtClean="0"/>
              <a:pPr/>
              <a:t>‹#›</a:t>
            </a:fld>
            <a:endParaRPr lang="zh-CN" altLang="en-US"/>
          </a:p>
        </p:txBody>
      </p:sp>
    </p:spTree>
    <p:extLst>
      <p:ext uri="{BB962C8B-B14F-4D97-AF65-F5344CB8AC3E}">
        <p14:creationId xmlns:p14="http://schemas.microsoft.com/office/powerpoint/2010/main" val="3648831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6.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2.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theme" Target="../theme/theme7.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605658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80140649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28625" y="141685"/>
            <a:ext cx="822960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457200" y="1017985"/>
            <a:ext cx="8229600" cy="357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4767264"/>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900">
                <a:solidFill>
                  <a:srgbClr val="898989"/>
                </a:solidFill>
                <a:latin typeface="+mn-ea"/>
                <a:ea typeface="+mn-ea"/>
              </a:defRPr>
            </a:lvl1pPr>
          </a:lstStyle>
          <a:p>
            <a:pPr defTabSz="685800"/>
            <a:fld id="{3C866150-27B9-430D-A84F-203528526751}" type="datetimeFigureOut">
              <a:rPr lang="zh-CN" altLang="en-US" smtClean="0"/>
              <a:pPr defTabSz="685800"/>
              <a:t>2025/8/23</a:t>
            </a:fld>
            <a:endParaRPr lang="zh-CN" altLang="en-US"/>
          </a:p>
        </p:txBody>
      </p:sp>
      <p:sp>
        <p:nvSpPr>
          <p:cNvPr id="1029" name="页脚占位符 4"/>
          <p:cNvSpPr>
            <a:spLocks noGrp="1" noChangeArrowheads="1"/>
          </p:cNvSpPr>
          <p:nvPr>
            <p:ph type="ftr" sz="quarter" idx="3"/>
          </p:nvPr>
        </p:nvSpPr>
        <p:spPr bwMode="auto">
          <a:xfrm>
            <a:off x="3124200" y="4767264"/>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900">
                <a:solidFill>
                  <a:srgbClr val="898989"/>
                </a:solidFill>
                <a:latin typeface="+mn-ea"/>
                <a:ea typeface="+mn-ea"/>
              </a:defRPr>
            </a:lvl1pPr>
          </a:lstStyle>
          <a:p>
            <a:pPr defTabSz="685800"/>
            <a:endParaRPr lang="zh-CN" altLang="en-US"/>
          </a:p>
        </p:txBody>
      </p:sp>
      <p:sp>
        <p:nvSpPr>
          <p:cNvPr id="1030" name="灯片编号占位符 5"/>
          <p:cNvSpPr>
            <a:spLocks noGrp="1" noChangeArrowheads="1"/>
          </p:cNvSpPr>
          <p:nvPr>
            <p:ph type="sldNum" sz="quarter" idx="4"/>
          </p:nvPr>
        </p:nvSpPr>
        <p:spPr bwMode="auto">
          <a:xfrm>
            <a:off x="6553200" y="4767264"/>
            <a:ext cx="230505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050">
                <a:latin typeface="+mn-ea"/>
                <a:ea typeface="+mn-ea"/>
              </a:defRPr>
            </a:lvl1pPr>
          </a:lstStyle>
          <a:p>
            <a:pPr defTabSz="685800"/>
            <a:fld id="{6FB72779-F4EF-4C86-A958-D2D1F937B12F}" type="slidenum">
              <a:rPr lang="zh-CN" altLang="en-US" smtClean="0">
                <a:solidFill>
                  <a:srgbClr val="000000"/>
                </a:solidFill>
              </a:rPr>
              <a:pPr defTabSz="685800"/>
              <a:t>‹#›</a:t>
            </a:fld>
            <a:endParaRPr lang="zh-CN" altLang="en-US">
              <a:solidFill>
                <a:srgbClr val="000000"/>
              </a:solidFill>
            </a:endParaRPr>
          </a:p>
        </p:txBody>
      </p:sp>
    </p:spTree>
    <p:extLst>
      <p:ext uri="{BB962C8B-B14F-4D97-AF65-F5344CB8AC3E}">
        <p14:creationId xmlns:p14="http://schemas.microsoft.com/office/powerpoint/2010/main" val="3133473692"/>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txStyles>
    <p:titleStyle>
      <a:lvl1pPr algn="l" rtl="0" eaLnBrk="1" fontAlgn="base" hangingPunct="1">
        <a:spcBef>
          <a:spcPct val="0"/>
        </a:spcBef>
        <a:spcAft>
          <a:spcPct val="0"/>
        </a:spcAft>
        <a:defRPr sz="2400" kern="12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2pPr>
      <a:lvl3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3pPr>
      <a:lvl4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4pPr>
      <a:lvl5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5pPr>
      <a:lvl6pPr marL="3429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6pPr>
      <a:lvl7pPr marL="6858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7pPr>
      <a:lvl8pPr marL="10287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8pPr>
      <a:lvl9pPr marL="13716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9pPr>
    </p:titleStyle>
    <p:bodyStyle>
      <a:lvl1pPr marL="257175" indent="-257175"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panose="020B0604020202020204" pitchFamily="34" charset="0"/>
        <a:buChar char="–"/>
        <a:defRPr sz="12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589"/>
            <a:ext cx="1767506" cy="514052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342900"/>
            <a:fld id="{61154EF7-C2B4-4099-82AF-F87CF42BA939}" type="datetimeFigureOut">
              <a:rPr lang="zh-CN" altLang="en-US" smtClean="0">
                <a:solidFill>
                  <a:prstClr val="black">
                    <a:tint val="75000"/>
                  </a:prstClr>
                </a:solidFill>
              </a:rPr>
              <a:pPr defTabSz="342900"/>
              <a:t>2025/8/23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342900"/>
            <a:endParaRPr lang="zh-CN" altLang="en-US">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342900"/>
            <a:fld id="{68728C3E-20AD-4382-9ABE-5F3B05AB5062}" type="slidenum">
              <a:rPr lang="zh-CN" altLang="en-US" smtClean="0"/>
              <a:pPr defTabSz="342900"/>
              <a:t>‹#›</a:t>
            </a:fld>
            <a:endParaRPr lang="zh-CN" altLang="en-US"/>
          </a:p>
        </p:txBody>
      </p:sp>
    </p:spTree>
    <p:extLst>
      <p:ext uri="{BB962C8B-B14F-4D97-AF65-F5344CB8AC3E}">
        <p14:creationId xmlns:p14="http://schemas.microsoft.com/office/powerpoint/2010/main" val="3037332881"/>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Lst>
  <p:txStyles>
    <p:titleStyle>
      <a:lvl1pPr algn="l" defTabSz="342900" rtl="0" eaLnBrk="1" latinLnBrk="0" hangingPunct="1">
        <a:spcBef>
          <a:spcPct val="0"/>
        </a:spcBef>
        <a:buNone/>
        <a:defRPr sz="27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hyperlink" Target="http://baike.baidu.com/view/460072.htm" TargetMode="External"/><Relationship Id="rId2" Type="http://schemas.openxmlformats.org/officeDocument/2006/relationships/hyperlink" Target="http://baike.baidu.com/view/29710.htm" TargetMode="External"/><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8.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5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5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8.xml"/><Relationship Id="rId1" Type="http://schemas.openxmlformats.org/officeDocument/2006/relationships/vmlDrawing" Target="../drawings/vmlDrawing1.vml"/><Relationship Id="rId4" Type="http://schemas.openxmlformats.org/officeDocument/2006/relationships/image" Target="../media/image23.emf"/></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8.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8.xml"/><Relationship Id="rId5" Type="http://schemas.openxmlformats.org/officeDocument/2006/relationships/image" Target="../media/image29.jpg"/><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5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3.xml"/><Relationship Id="rId1" Type="http://schemas.openxmlformats.org/officeDocument/2006/relationships/tags" Target="../tags/tag10.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3.xml"/><Relationship Id="rId1" Type="http://schemas.openxmlformats.org/officeDocument/2006/relationships/tags" Target="../tags/tag11.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3.xml"/><Relationship Id="rId1" Type="http://schemas.openxmlformats.org/officeDocument/2006/relationships/tags" Target="../tags/tag12.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3.xml"/><Relationship Id="rId1" Type="http://schemas.openxmlformats.org/officeDocument/2006/relationships/tags" Target="../tags/tag13.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3.xml"/><Relationship Id="rId1" Type="http://schemas.openxmlformats.org/officeDocument/2006/relationships/tags" Target="../tags/tag14.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3.xml"/><Relationship Id="rId1" Type="http://schemas.openxmlformats.org/officeDocument/2006/relationships/tags" Target="../tags/tag15.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hyperlink" Target="https://tv.cctv.com/2017/02/07/VIDEE1Od0WLo1v7haYAkotcb170207.shtml?spm=C53121759377.PtzC1QjHdEia.0.0" TargetMode="External"/><Relationship Id="rId2" Type="http://schemas.openxmlformats.org/officeDocument/2006/relationships/hyperlink" Target="https://tv.cctv.com/2017/02/06/VIDErgcnB9x0Wx0NNp3sh0IJ170206.shtml" TargetMode="Externa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8.xml"/><Relationship Id="rId1" Type="http://schemas.openxmlformats.org/officeDocument/2006/relationships/vmlDrawing" Target="../drawings/vmlDrawing2.vml"/><Relationship Id="rId4" Type="http://schemas.openxmlformats.org/officeDocument/2006/relationships/image" Target="../media/image39.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8.xml"/><Relationship Id="rId1" Type="http://schemas.openxmlformats.org/officeDocument/2006/relationships/vmlDrawing" Target="../drawings/vmlDrawing3.vml"/><Relationship Id="rId4" Type="http://schemas.openxmlformats.org/officeDocument/2006/relationships/image" Target="../media/image39.wmf"/></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7.xml"/></Relationships>
</file>

<file path=ppt/slides/_rels/slide6.xml.rels><?xml version="1.0" encoding="UTF-8" standalone="yes"?>
<Relationships xmlns="http://schemas.openxmlformats.org/package/2006/relationships"><Relationship Id="rId2" Type="http://schemas.openxmlformats.org/officeDocument/2006/relationships/hyperlink" Target="https://v-wb.youku.com/v_show/id_XNDAxMTM0Njk2MA==.html" TargetMode="External"/><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复习回顾</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1059815"/>
            <a:ext cx="8081645" cy="461665"/>
          </a:xfrm>
          <a:prstGeom prst="rect">
            <a:avLst/>
          </a:prstGeom>
          <a:noFill/>
        </p:spPr>
        <p:txBody>
          <a:bodyPr wrap="square" rtlCol="0">
            <a:spAutoFit/>
          </a:bodyPr>
          <a:lstStyle/>
          <a:p>
            <a:r>
              <a:rPr lang="zh-CN" altLang="en-US" sz="2400" b="1" dirty="0" smtClean="0">
                <a:solidFill>
                  <a:prstClr val="black"/>
                </a:solidFill>
                <a:latin typeface="微软雅黑" panose="020B0503020204020204" pitchFamily="34" charset="-122"/>
                <a:ea typeface="微软雅黑" panose="020B0503020204020204" pitchFamily="34" charset="-122"/>
                <a:sym typeface="+mn-ea"/>
              </a:rPr>
              <a:t>供应</a:t>
            </a:r>
            <a:r>
              <a:rPr lang="zh-CN" altLang="en-US" sz="2400" b="1" dirty="0">
                <a:solidFill>
                  <a:prstClr val="black"/>
                </a:solidFill>
                <a:latin typeface="微软雅黑" panose="020B0503020204020204" pitchFamily="34" charset="-122"/>
                <a:ea typeface="微软雅黑" panose="020B0503020204020204" pitchFamily="34" charset="-122"/>
                <a:sym typeface="+mn-ea"/>
              </a:rPr>
              <a:t>链管理的</a:t>
            </a:r>
            <a:r>
              <a:rPr lang="zh-CN" altLang="en-US" sz="2400" b="1" dirty="0" smtClean="0">
                <a:solidFill>
                  <a:prstClr val="black"/>
                </a:solidFill>
                <a:latin typeface="微软雅黑" panose="020B0503020204020204" pitchFamily="34" charset="-122"/>
                <a:ea typeface="微软雅黑" panose="020B0503020204020204" pitchFamily="34" charset="-122"/>
                <a:sym typeface="+mn-ea"/>
              </a:rPr>
              <a:t>目标？</a:t>
            </a:r>
            <a:endParaRPr lang="zh-CN" altLang="en-US" sz="24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5220335" y="2499360"/>
            <a:ext cx="3293110" cy="2316480"/>
          </a:xfrm>
          <a:prstGeom prst="rect">
            <a:avLst/>
          </a:prstGeom>
        </p:spPr>
      </p:pic>
    </p:spTree>
    <p:extLst>
      <p:ext uri="{BB962C8B-B14F-4D97-AF65-F5344CB8AC3E}">
        <p14:creationId xmlns:p14="http://schemas.microsoft.com/office/powerpoint/2010/main" val="35443202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graphicFrame>
        <p:nvGraphicFramePr>
          <p:cNvPr id="2" name="图示 1">
            <a:extLst>
              <a:ext uri="{FF2B5EF4-FFF2-40B4-BE49-F238E27FC236}">
                <a16:creationId xmlns:a16="http://schemas.microsoft.com/office/drawing/2014/main" xmlns="" id="{3E947F65-E22F-435E-8F61-117021A8DA01}"/>
              </a:ext>
            </a:extLst>
          </p:cNvPr>
          <p:cNvGraphicFramePr/>
          <p:nvPr>
            <p:extLst/>
          </p:nvPr>
        </p:nvGraphicFramePr>
        <p:xfrm>
          <a:off x="2034686" y="1526458"/>
          <a:ext cx="6096000" cy="20905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1216087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sp>
        <p:nvSpPr>
          <p:cNvPr id="5" name="下箭头 4"/>
          <p:cNvSpPr/>
          <p:nvPr/>
        </p:nvSpPr>
        <p:spPr>
          <a:xfrm>
            <a:off x="8465128" y="1430056"/>
            <a:ext cx="590750" cy="1763417"/>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物流信息</a:t>
            </a:r>
          </a:p>
        </p:txBody>
      </p:sp>
      <p:graphicFrame>
        <p:nvGraphicFramePr>
          <p:cNvPr id="6" name="图示 5"/>
          <p:cNvGraphicFramePr/>
          <p:nvPr>
            <p:extLst>
              <p:ext uri="{D42A27DB-BD31-4B8C-83A1-F6EECF244321}">
                <p14:modId xmlns:p14="http://schemas.microsoft.com/office/powerpoint/2010/main" val="3807388162"/>
              </p:ext>
            </p:extLst>
          </p:nvPr>
        </p:nvGraphicFramePr>
        <p:xfrm>
          <a:off x="899592" y="2355726"/>
          <a:ext cx="7704855" cy="2376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 name="矩形 28"/>
          <p:cNvSpPr/>
          <p:nvPr/>
        </p:nvSpPr>
        <p:spPr>
          <a:xfrm>
            <a:off x="1979712" y="1131590"/>
            <a:ext cx="6111787" cy="7714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defTabSz="342900">
              <a:lnSpc>
                <a:spcPct val="150000"/>
              </a:lnSpc>
            </a:pPr>
            <a:r>
              <a:rPr lang="zh-CN" altLang="en-US" sz="1500" b="1" dirty="0">
                <a:solidFill>
                  <a:prstClr val="black"/>
                </a:solidFill>
                <a:latin typeface="微软雅黑" panose="020B0503020204020204" pitchFamily="34" charset="-122"/>
                <a:ea typeface="微软雅黑" panose="020B0503020204020204" pitchFamily="34" charset="-122"/>
              </a:rPr>
              <a:t>物流信息是反映物流各种活动内容的知识、资料、图像、数据、文件的总称。</a:t>
            </a:r>
            <a:r>
              <a:rPr lang="en-US" altLang="zh-CN" sz="1500" dirty="0">
                <a:solidFill>
                  <a:prstClr val="white"/>
                </a:solidFill>
                <a:latin typeface="Times New Roman" panose="02020603050405020304" pitchFamily="18" charset="0"/>
                <a:ea typeface="华文楷体" panose="02010600040101010101" pitchFamily="2" charset="-122"/>
                <a:cs typeface="Times New Roman" panose="02020603050405020304" pitchFamily="18" charset="0"/>
              </a:rPr>
              <a:t> </a:t>
            </a:r>
            <a:r>
              <a:rPr lang="en-US" altLang="zh-CN" sz="1500" b="1" dirty="0">
                <a:solidFill>
                  <a:prstClr val="black"/>
                </a:solidFill>
                <a:latin typeface="微软雅黑" panose="020B0503020204020204" pitchFamily="34" charset="-122"/>
                <a:ea typeface="微软雅黑" panose="020B0503020204020204" pitchFamily="34" charset="-122"/>
              </a:rPr>
              <a:t>《</a:t>
            </a:r>
            <a:r>
              <a:rPr lang="zh-CN" altLang="en-US" sz="1500" b="1" dirty="0">
                <a:solidFill>
                  <a:prstClr val="black"/>
                </a:solidFill>
                <a:latin typeface="微软雅黑" panose="020B0503020204020204" pitchFamily="34" charset="-122"/>
                <a:ea typeface="微软雅黑" panose="020B0503020204020204" pitchFamily="34" charset="-122"/>
              </a:rPr>
              <a:t>物流术语</a:t>
            </a:r>
            <a:r>
              <a:rPr lang="en-US" altLang="zh-CN" sz="1500" b="1" dirty="0">
                <a:solidFill>
                  <a:prstClr val="black"/>
                </a:solidFill>
                <a:latin typeface="微软雅黑" panose="020B0503020204020204" pitchFamily="34" charset="-122"/>
                <a:ea typeface="微软雅黑" panose="020B0503020204020204" pitchFamily="34" charset="-122"/>
              </a:rPr>
              <a:t>》</a:t>
            </a:r>
            <a:r>
              <a:rPr lang="zh-CN" altLang="en-US" sz="1500" b="1" dirty="0">
                <a:solidFill>
                  <a:prstClr val="black"/>
                </a:solidFill>
                <a:latin typeface="微软雅黑" panose="020B0503020204020204" pitchFamily="34" charset="-122"/>
                <a:ea typeface="微软雅黑" panose="020B0503020204020204" pitchFamily="34" charset="-122"/>
              </a:rPr>
              <a:t>（</a:t>
            </a:r>
            <a:r>
              <a:rPr lang="en-US" altLang="en-US" sz="1500" b="1" dirty="0">
                <a:solidFill>
                  <a:prstClr val="black"/>
                </a:solidFill>
                <a:latin typeface="微软雅黑" panose="020B0503020204020204" pitchFamily="34" charset="-122"/>
                <a:ea typeface="微软雅黑" panose="020B0503020204020204" pitchFamily="34" charset="-122"/>
              </a:rPr>
              <a:t>GB/T 18354-2006</a:t>
            </a:r>
            <a:r>
              <a:rPr lang="zh-CN" altLang="en-US" sz="1500" b="1" dirty="0">
                <a:solidFill>
                  <a:prstClr val="black"/>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46258021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sp>
        <p:nvSpPr>
          <p:cNvPr id="5" name="下箭头 4"/>
          <p:cNvSpPr/>
          <p:nvPr/>
        </p:nvSpPr>
        <p:spPr>
          <a:xfrm>
            <a:off x="8354291" y="1374639"/>
            <a:ext cx="590750" cy="1763417"/>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信息技术</a:t>
            </a:r>
          </a:p>
        </p:txBody>
      </p:sp>
      <p:sp>
        <p:nvSpPr>
          <p:cNvPr id="29" name="矩形 28"/>
          <p:cNvSpPr/>
          <p:nvPr/>
        </p:nvSpPr>
        <p:spPr>
          <a:xfrm>
            <a:off x="1762591" y="1725368"/>
            <a:ext cx="6293828" cy="215390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marL="257175" indent="-257175" defTabSz="342900">
              <a:lnSpc>
                <a:spcPct val="150000"/>
              </a:lnSpc>
              <a:buFont typeface="Wingdings" panose="05000000000000000000" pitchFamily="2" charset="2"/>
              <a:buChar char="Ø"/>
            </a:pPr>
            <a:r>
              <a:rPr lang="zh-CN" altLang="en-US" sz="1500" b="1" dirty="0">
                <a:solidFill>
                  <a:prstClr val="black"/>
                </a:solidFill>
                <a:latin typeface="微软雅黑" panose="020B0503020204020204" pitchFamily="34" charset="-122"/>
                <a:ea typeface="微软雅黑" panose="020B0503020204020204" pitchFamily="34" charset="-122"/>
              </a:rPr>
              <a:t>信息技术（</a:t>
            </a:r>
            <a:r>
              <a:rPr lang="en-US" altLang="en-US" sz="1500" b="1" dirty="0">
                <a:solidFill>
                  <a:prstClr val="black"/>
                </a:solidFill>
                <a:latin typeface="微软雅黑" panose="020B0503020204020204" pitchFamily="34" charset="-122"/>
                <a:ea typeface="微软雅黑" panose="020B0503020204020204" pitchFamily="34" charset="-122"/>
              </a:rPr>
              <a:t>IT</a:t>
            </a:r>
            <a:r>
              <a:rPr lang="zh-CN" altLang="en-US" sz="1500" b="1" dirty="0">
                <a:solidFill>
                  <a:prstClr val="black"/>
                </a:solidFill>
                <a:latin typeface="微软雅黑" panose="020B0503020204020204" pitchFamily="34" charset="-122"/>
                <a:ea typeface="微软雅黑" panose="020B0503020204020204" pitchFamily="34" charset="-122"/>
              </a:rPr>
              <a:t>）是人类在生产斗争和</a:t>
            </a:r>
            <a:r>
              <a:rPr lang="en-US" altLang="en-US" sz="1500" b="1" dirty="0" err="1">
                <a:solidFill>
                  <a:srgbClr val="0070C0"/>
                </a:solidFill>
                <a:latin typeface="微软雅黑" panose="020B0503020204020204" pitchFamily="34" charset="-122"/>
                <a:ea typeface="微软雅黑" panose="020B0503020204020204" pitchFamily="34" charset="-122"/>
                <a:hlinkClick r:id="rId2"/>
              </a:rPr>
              <a:t>科学实验</a:t>
            </a:r>
            <a:r>
              <a:rPr lang="zh-CN" altLang="en-US" sz="1500" b="1" dirty="0">
                <a:solidFill>
                  <a:prstClr val="black"/>
                </a:solidFill>
                <a:latin typeface="微软雅黑" panose="020B0503020204020204" pitchFamily="34" charset="-122"/>
                <a:ea typeface="微软雅黑" panose="020B0503020204020204" pitchFamily="34" charset="-122"/>
              </a:rPr>
              <a:t>中认识自然和改造自然</a:t>
            </a:r>
            <a:r>
              <a:rPr lang="en-US" altLang="en-US" sz="1500" b="1" dirty="0" err="1">
                <a:solidFill>
                  <a:srgbClr val="0070C0"/>
                </a:solidFill>
                <a:latin typeface="微软雅黑" panose="020B0503020204020204" pitchFamily="34" charset="-122"/>
                <a:ea typeface="微软雅黑" panose="020B0503020204020204" pitchFamily="34" charset="-122"/>
                <a:hlinkClick r:id="rId3"/>
              </a:rPr>
              <a:t>过程</a:t>
            </a:r>
            <a:r>
              <a:rPr lang="zh-CN" altLang="en-US" sz="1500" b="1" dirty="0">
                <a:solidFill>
                  <a:prstClr val="black"/>
                </a:solidFill>
                <a:latin typeface="微软雅黑" panose="020B0503020204020204" pitchFamily="34" charset="-122"/>
                <a:ea typeface="微软雅黑" panose="020B0503020204020204" pitchFamily="34" charset="-122"/>
              </a:rPr>
              <a:t>中所积累起来的，是指获取、传递、处理、再生和利用信息的技术。</a:t>
            </a:r>
            <a:endParaRPr lang="en-US" altLang="zh-CN" sz="1500" b="1" dirty="0">
              <a:solidFill>
                <a:prstClr val="black"/>
              </a:solidFill>
              <a:latin typeface="微软雅黑" panose="020B0503020204020204" pitchFamily="34" charset="-122"/>
              <a:ea typeface="微软雅黑" panose="020B0503020204020204" pitchFamily="34" charset="-122"/>
            </a:endParaRPr>
          </a:p>
          <a:p>
            <a:pPr marL="257175" indent="-257175" defTabSz="342900">
              <a:lnSpc>
                <a:spcPct val="150000"/>
              </a:lnSpc>
              <a:buFont typeface="Wingdings" panose="05000000000000000000" pitchFamily="2" charset="2"/>
              <a:buChar char="Ø"/>
            </a:pPr>
            <a:endParaRPr lang="en-US" altLang="zh-CN" sz="1500" b="1" dirty="0">
              <a:solidFill>
                <a:prstClr val="black"/>
              </a:solidFill>
              <a:latin typeface="微软雅黑" panose="020B0503020204020204" pitchFamily="34" charset="-122"/>
              <a:ea typeface="微软雅黑" panose="020B0503020204020204" pitchFamily="34" charset="-122"/>
            </a:endParaRPr>
          </a:p>
          <a:p>
            <a:pPr marL="257175" indent="-257175" defTabSz="342900">
              <a:lnSpc>
                <a:spcPct val="150000"/>
              </a:lnSpc>
              <a:buFont typeface="Wingdings" panose="05000000000000000000" pitchFamily="2" charset="2"/>
              <a:buChar char="Ø"/>
            </a:pPr>
            <a:r>
              <a:rPr lang="zh-CN" altLang="en-US" sz="1500" b="1" dirty="0">
                <a:solidFill>
                  <a:prstClr val="black"/>
                </a:solidFill>
                <a:latin typeface="微软雅黑" panose="020B0503020204020204" pitchFamily="34" charset="-122"/>
                <a:ea typeface="微软雅黑" panose="020B0503020204020204" pitchFamily="34" charset="-122"/>
              </a:rPr>
              <a:t>通过信息技术的运用，可以替代或辅助人们完成对信息的检测、识别、变换、存储、传递、计算、提取、控制和利用。</a:t>
            </a:r>
            <a:r>
              <a:rPr lang="zh-CN" altLang="en-US" sz="1500" dirty="0">
                <a:solidFill>
                  <a:prstClr val="white"/>
                </a:solidFill>
                <a:latin typeface="华文楷体" panose="02010600040101010101" pitchFamily="2" charset="-122"/>
                <a:ea typeface="华文楷体" panose="02010600040101010101" pitchFamily="2" charset="-122"/>
              </a:rPr>
              <a:t>。</a:t>
            </a:r>
          </a:p>
        </p:txBody>
      </p:sp>
    </p:spTree>
    <p:extLst>
      <p:ext uri="{BB962C8B-B14F-4D97-AF65-F5344CB8AC3E}">
        <p14:creationId xmlns:p14="http://schemas.microsoft.com/office/powerpoint/2010/main" val="38148285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graphicFrame>
        <p:nvGraphicFramePr>
          <p:cNvPr id="2" name="图示 1"/>
          <p:cNvGraphicFramePr/>
          <p:nvPr>
            <p:extLst>
              <p:ext uri="{D42A27DB-BD31-4B8C-83A1-F6EECF244321}">
                <p14:modId xmlns:p14="http://schemas.microsoft.com/office/powerpoint/2010/main" val="3093598108"/>
              </p:ext>
            </p:extLst>
          </p:nvPr>
        </p:nvGraphicFramePr>
        <p:xfrm>
          <a:off x="1654786" y="1260764"/>
          <a:ext cx="6256160" cy="34330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0911936"/>
      </p:ext>
    </p:extLst>
  </p:cSld>
  <p:clrMapOvr>
    <a:masterClrMapping/>
  </p:clrMapOvr>
  <p:transition spd="slow">
    <p:comb/>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1115616" y="483518"/>
            <a:ext cx="6832228" cy="600183"/>
          </a:xfrm>
          <a:prstGeom prst="rect">
            <a:avLst/>
          </a:prstGeom>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rPr>
              <a:t>2. </a:t>
            </a:r>
            <a:r>
              <a:rPr lang="zh-CN" altLang="en-US" sz="2700" b="1" dirty="0">
                <a:solidFill>
                  <a:srgbClr val="5B9BD5">
                    <a:lumMod val="50000"/>
                  </a:srgbClr>
                </a:solidFill>
                <a:latin typeface="微软雅黑" panose="020B0503020204020204" pitchFamily="34" charset="-122"/>
                <a:ea typeface="微软雅黑" panose="020B0503020204020204" pitchFamily="34" charset="-122"/>
              </a:rPr>
              <a:t>条形码识别</a:t>
            </a:r>
            <a:r>
              <a:rPr lang="zh-CN" altLang="en-US" sz="2700" b="1" dirty="0" smtClean="0">
                <a:solidFill>
                  <a:srgbClr val="5B9BD5">
                    <a:lumMod val="50000"/>
                  </a:srgbClr>
                </a:solidFill>
                <a:latin typeface="微软雅黑" panose="020B0503020204020204" pitchFamily="34" charset="-122"/>
                <a:ea typeface="微软雅黑" panose="020B0503020204020204" pitchFamily="34" charset="-122"/>
              </a:rPr>
              <a:t>技术</a:t>
            </a:r>
            <a:endParaRPr lang="zh-CN" altLang="en-US" sz="2700" b="1" dirty="0">
              <a:solidFill>
                <a:srgbClr val="5B9BD5">
                  <a:lumMod val="50000"/>
                </a:srgbClr>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955764" y="1267690"/>
            <a:ext cx="6686550" cy="2015837"/>
          </a:xfrm>
          <a:ln>
            <a:solidFill>
              <a:srgbClr val="0070C0"/>
            </a:solidFill>
          </a:ln>
        </p:spPr>
        <p:txBody>
          <a:bodyPr/>
          <a:lstStyle/>
          <a:p>
            <a:pPr>
              <a:lnSpc>
                <a:spcPct val="150000"/>
              </a:lnSpc>
            </a:pPr>
            <a:r>
              <a:rPr lang="zh-CN" altLang="en-US" sz="1800" b="1" dirty="0">
                <a:solidFill>
                  <a:schemeClr val="tx1"/>
                </a:solidFill>
                <a:latin typeface="微软雅黑" panose="020B0503020204020204" pitchFamily="34" charset="-122"/>
                <a:ea typeface="微软雅黑" panose="020B0503020204020204" pitchFamily="34" charset="-122"/>
              </a:rPr>
              <a:t>条形码：</a:t>
            </a:r>
            <a:r>
              <a:rPr lang="zh-CN" altLang="en-US" b="1" dirty="0">
                <a:solidFill>
                  <a:schemeClr val="tx1"/>
                </a:solidFill>
                <a:latin typeface="微软雅黑" panose="020B0503020204020204" pitchFamily="34" charset="-122"/>
                <a:ea typeface="微软雅黑" panose="020B0503020204020204" pitchFamily="34" charset="-122"/>
              </a:rPr>
              <a:t>又称条码，是由宽度不等的多个黑条和空白，按照一定的编码规则排列，用以表达一组数字或字母符号信息的图形标识符。条形码中的条、空通常由深浅不同且满足一定光学对比度要求的两种颜色（通常为黑、白色）表示。当使用专门的条形码识读设备时，条形码中所含的信息就可以转换成计算机可以识别的数据。常见的条形码是由反射率相差很大的黑条（简称条）和白条（简称空）组成的。</a:t>
            </a:r>
          </a:p>
          <a:p>
            <a:pPr>
              <a:lnSpc>
                <a:spcPct val="150000"/>
              </a:lnSpc>
            </a:pPr>
            <a:endParaRPr lang="zh-CN" altLang="en-US" b="1" dirty="0">
              <a:solidFill>
                <a:schemeClr val="tx1"/>
              </a:solidFill>
              <a:latin typeface="微软雅黑" panose="020B0503020204020204" pitchFamily="34" charset="-122"/>
              <a:ea typeface="微软雅黑" panose="020B0503020204020204" pitchFamily="34" charset="-122"/>
            </a:endParaRPr>
          </a:p>
        </p:txBody>
      </p:sp>
      <p:grpSp>
        <p:nvGrpSpPr>
          <p:cNvPr id="6" name="Group 8"/>
          <p:cNvGrpSpPr>
            <a:grpSpLocks/>
          </p:cNvGrpSpPr>
          <p:nvPr/>
        </p:nvGrpSpPr>
        <p:grpSpPr bwMode="auto">
          <a:xfrm>
            <a:off x="2471954" y="3617877"/>
            <a:ext cx="1982391" cy="1071563"/>
            <a:chOff x="1152" y="2304"/>
            <a:chExt cx="1776" cy="1248"/>
          </a:xfrm>
        </p:grpSpPr>
        <p:sp>
          <p:nvSpPr>
            <p:cNvPr id="8" name="Rectangle 10"/>
            <p:cNvSpPr>
              <a:spLocks noChangeArrowheads="1"/>
            </p:cNvSpPr>
            <p:nvPr/>
          </p:nvSpPr>
          <p:spPr bwMode="auto">
            <a:xfrm>
              <a:off x="1152" y="2304"/>
              <a:ext cx="1776" cy="1248"/>
            </a:xfrm>
            <a:prstGeom prst="rect">
              <a:avLst/>
            </a:prstGeom>
            <a:solidFill>
              <a:srgbClr val="FFFFFF"/>
            </a:solidFill>
            <a:ln w="9525">
              <a:solidFill>
                <a:srgbClr val="FFFFFF"/>
              </a:solidFill>
              <a:miter lim="800000"/>
              <a:headEnd/>
              <a:tailEnd/>
            </a:ln>
          </p:spPr>
          <p:txBody>
            <a:bodyPr lIns="70200" tIns="35100" rIns="70200" bIns="35100" anchor="ctr"/>
            <a:lstStyle>
              <a:lvl1pPr eaLnBrk="0" hangingPunct="0">
                <a:defRPr b="1">
                  <a:solidFill>
                    <a:schemeClr val="tx1"/>
                  </a:solidFill>
                  <a:latin typeface="Verdana" panose="020B0604030504040204" pitchFamily="34" charset="0"/>
                  <a:ea typeface="宋体" panose="02010600030101010101" pitchFamily="2" charset="-122"/>
                </a:defRPr>
              </a:lvl1pPr>
              <a:lvl2pPr marL="742950" indent="-285750" eaLnBrk="0" hangingPunct="0">
                <a:defRPr b="1">
                  <a:solidFill>
                    <a:schemeClr val="tx1"/>
                  </a:solidFill>
                  <a:latin typeface="Verdana" panose="020B0604030504040204" pitchFamily="34" charset="0"/>
                  <a:ea typeface="宋体" panose="02010600030101010101" pitchFamily="2" charset="-122"/>
                </a:defRPr>
              </a:lvl2pPr>
              <a:lvl3pPr marL="1143000" indent="-228600" eaLnBrk="0" hangingPunct="0">
                <a:defRPr b="1">
                  <a:solidFill>
                    <a:schemeClr val="tx1"/>
                  </a:solidFill>
                  <a:latin typeface="Verdana" panose="020B0604030504040204" pitchFamily="34" charset="0"/>
                  <a:ea typeface="宋体" panose="02010600030101010101" pitchFamily="2" charset="-122"/>
                </a:defRPr>
              </a:lvl3pPr>
              <a:lvl4pPr marL="1600200" indent="-228600" eaLnBrk="0" hangingPunct="0">
                <a:defRPr b="1">
                  <a:solidFill>
                    <a:schemeClr val="tx1"/>
                  </a:solidFill>
                  <a:latin typeface="Verdana" panose="020B0604030504040204" pitchFamily="34" charset="0"/>
                  <a:ea typeface="宋体" panose="02010600030101010101" pitchFamily="2" charset="-122"/>
                </a:defRPr>
              </a:lvl4pPr>
              <a:lvl5pPr marL="2057400" indent="-228600" eaLnBrk="0" hangingPunct="0">
                <a:defRPr b="1">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宋体" panose="02010600030101010101" pitchFamily="2" charset="-122"/>
                </a:defRPr>
              </a:lvl9pPr>
            </a:lstStyle>
            <a:p>
              <a:pPr defTabSz="342900" eaLnBrk="1" hangingPunct="1"/>
              <a:endParaRPr lang="zh-CN" altLang="en-US" sz="1350">
                <a:solidFill>
                  <a:prstClr val="black"/>
                </a:solidFill>
              </a:endParaRPr>
            </a:p>
          </p:txBody>
        </p:sp>
        <p:pic>
          <p:nvPicPr>
            <p:cNvPr id="9" name="Picture 9" descr="T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2" y="2348"/>
              <a:ext cx="1728" cy="1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4810" y="3519930"/>
            <a:ext cx="1359044" cy="1308379"/>
          </a:xfrm>
          <a:prstGeom prst="rect">
            <a:avLst/>
          </a:prstGeom>
        </p:spPr>
      </p:pic>
    </p:spTree>
    <p:extLst>
      <p:ext uri="{BB962C8B-B14F-4D97-AF65-F5344CB8AC3E}">
        <p14:creationId xmlns:p14="http://schemas.microsoft.com/office/powerpoint/2010/main" val="1965739537"/>
      </p:ext>
    </p:extLst>
  </p:cSld>
  <p:clrMapOvr>
    <a:masterClrMapping/>
  </p:clrMapOvr>
  <mc:AlternateContent xmlns:mc="http://schemas.openxmlformats.org/markup-compatibility/2006" xmlns:p14="http://schemas.microsoft.com/office/powerpoint/2010/main">
    <mc:Choice Requires="p14">
      <p:transition spd="slow" p14:dur="125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1456721" y="431105"/>
            <a:ext cx="6832228" cy="600183"/>
          </a:xfrm>
          <a:prstGeom prst="rect">
            <a:avLst/>
          </a:prstGeom>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rPr>
              <a:t>2. </a:t>
            </a:r>
            <a:r>
              <a:rPr lang="zh-CN" altLang="en-US" sz="2700" b="1" dirty="0">
                <a:solidFill>
                  <a:srgbClr val="5B9BD5">
                    <a:lumMod val="50000"/>
                  </a:srgbClr>
                </a:solidFill>
                <a:latin typeface="微软雅黑" panose="020B0503020204020204" pitchFamily="34" charset="-122"/>
                <a:ea typeface="微软雅黑" panose="020B0503020204020204" pitchFamily="34" charset="-122"/>
              </a:rPr>
              <a:t>条形码识别技术</a:t>
            </a:r>
          </a:p>
        </p:txBody>
      </p:sp>
      <p:pic>
        <p:nvPicPr>
          <p:cNvPr id="5" name="图片 4"/>
          <p:cNvPicPr>
            <a:picLocks noChangeAspect="1"/>
          </p:cNvPicPr>
          <p:nvPr/>
        </p:nvPicPr>
        <p:blipFill>
          <a:blip r:embed="rId2"/>
          <a:stretch>
            <a:fillRect/>
          </a:stretch>
        </p:blipFill>
        <p:spPr>
          <a:xfrm>
            <a:off x="6949828" y="1628775"/>
            <a:ext cx="1147888" cy="1393031"/>
          </a:xfrm>
          <a:prstGeom prst="rect">
            <a:avLst/>
          </a:prstGeom>
        </p:spPr>
      </p:pic>
      <p:sp>
        <p:nvSpPr>
          <p:cNvPr id="7" name="文本框 6"/>
          <p:cNvSpPr txBox="1"/>
          <p:nvPr/>
        </p:nvSpPr>
        <p:spPr>
          <a:xfrm>
            <a:off x="6913560" y="3299450"/>
            <a:ext cx="1339121"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激光扫描器</a:t>
            </a:r>
          </a:p>
        </p:txBody>
      </p:sp>
      <p:pic>
        <p:nvPicPr>
          <p:cNvPr id="10" name="图片 9"/>
          <p:cNvPicPr>
            <a:picLocks noChangeAspect="1"/>
          </p:cNvPicPr>
          <p:nvPr/>
        </p:nvPicPr>
        <p:blipFill rotWithShape="1">
          <a:blip r:embed="rId3"/>
          <a:srcRect t="9708"/>
          <a:stretch/>
        </p:blipFill>
        <p:spPr>
          <a:xfrm>
            <a:off x="4541474" y="1889521"/>
            <a:ext cx="1564481" cy="812738"/>
          </a:xfrm>
          <a:prstGeom prst="rect">
            <a:avLst/>
          </a:prstGeom>
        </p:spPr>
      </p:pic>
      <p:sp>
        <p:nvSpPr>
          <p:cNvPr id="12" name="文本框 11"/>
          <p:cNvSpPr txBox="1"/>
          <p:nvPr/>
        </p:nvSpPr>
        <p:spPr>
          <a:xfrm>
            <a:off x="4706908" y="3312638"/>
            <a:ext cx="1339121"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光笔扫描器</a:t>
            </a:r>
          </a:p>
        </p:txBody>
      </p:sp>
      <p:pic>
        <p:nvPicPr>
          <p:cNvPr id="11" name="图片 10"/>
          <p:cNvPicPr>
            <a:picLocks noChangeAspect="1"/>
          </p:cNvPicPr>
          <p:nvPr/>
        </p:nvPicPr>
        <p:blipFill>
          <a:blip r:embed="rId4"/>
          <a:stretch>
            <a:fillRect/>
          </a:stretch>
        </p:blipFill>
        <p:spPr>
          <a:xfrm>
            <a:off x="2385988" y="1930185"/>
            <a:ext cx="1733549" cy="1016611"/>
          </a:xfrm>
          <a:prstGeom prst="rect">
            <a:avLst/>
          </a:prstGeom>
        </p:spPr>
      </p:pic>
      <p:sp>
        <p:nvSpPr>
          <p:cNvPr id="14" name="文本框 13"/>
          <p:cNvSpPr txBox="1"/>
          <p:nvPr/>
        </p:nvSpPr>
        <p:spPr>
          <a:xfrm>
            <a:off x="2453878" y="3299450"/>
            <a:ext cx="1339121" cy="323165"/>
          </a:xfrm>
          <a:prstGeom prst="rect">
            <a:avLst/>
          </a:prstGeom>
          <a:noFill/>
        </p:spPr>
        <p:txBody>
          <a:bodyPr wrap="square" rtlCol="0">
            <a:spAutoFit/>
          </a:bodyPr>
          <a:lstStyle/>
          <a:p>
            <a:pPr algn="ctr" defTabSz="342900"/>
            <a:r>
              <a:rPr lang="en-US" altLang="zh-CN" sz="1500" b="1" dirty="0">
                <a:solidFill>
                  <a:prstClr val="black"/>
                </a:solidFill>
                <a:latin typeface="微软雅黑" panose="020B0503020204020204" pitchFamily="34" charset="-122"/>
                <a:ea typeface="微软雅黑" panose="020B0503020204020204" pitchFamily="34" charset="-122"/>
              </a:rPr>
              <a:t>CCD</a:t>
            </a:r>
            <a:r>
              <a:rPr lang="zh-CN" altLang="en-US" sz="1500" b="1" dirty="0">
                <a:solidFill>
                  <a:prstClr val="black"/>
                </a:solidFill>
                <a:latin typeface="微软雅黑" panose="020B0503020204020204" pitchFamily="34" charset="-122"/>
                <a:ea typeface="微软雅黑" panose="020B0503020204020204" pitchFamily="34" charset="-122"/>
              </a:rPr>
              <a:t>扫描器</a:t>
            </a:r>
          </a:p>
        </p:txBody>
      </p:sp>
    </p:spTree>
    <p:extLst>
      <p:ext uri="{BB962C8B-B14F-4D97-AF65-F5344CB8AC3E}">
        <p14:creationId xmlns:p14="http://schemas.microsoft.com/office/powerpoint/2010/main" val="237687655"/>
      </p:ext>
    </p:extLst>
  </p:cSld>
  <p:clrMapOvr>
    <a:masterClrMapping/>
  </p:clrMapOvr>
  <mc:AlternateContent xmlns:mc="http://schemas.openxmlformats.org/markup-compatibility/2006" xmlns:p14="http://schemas.microsoft.com/office/powerpoint/2010/main">
    <mc:Choice Requires="p14">
      <p:transition spd="slow" p14:dur="1250">
        <p14:prism isContent="1"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1456721" y="431105"/>
            <a:ext cx="6832228" cy="600183"/>
          </a:xfrm>
          <a:prstGeom prst="rect">
            <a:avLst/>
          </a:prstGeom>
        </p:spPr>
        <p:txBody>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rPr>
              <a:t>2. </a:t>
            </a:r>
            <a:r>
              <a:rPr lang="zh-CN" altLang="en-US" sz="2700" b="1" dirty="0">
                <a:solidFill>
                  <a:srgbClr val="5B9BD5">
                    <a:lumMod val="50000"/>
                  </a:srgbClr>
                </a:solidFill>
                <a:latin typeface="微软雅黑" panose="020B0503020204020204" pitchFamily="34" charset="-122"/>
                <a:ea typeface="微软雅黑" panose="020B0503020204020204" pitchFamily="34" charset="-122"/>
              </a:rPr>
              <a:t>条形码识别技术</a:t>
            </a:r>
          </a:p>
        </p:txBody>
      </p:sp>
      <p:sp>
        <p:nvSpPr>
          <p:cNvPr id="2" name="矩形 1"/>
          <p:cNvSpPr/>
          <p:nvPr/>
        </p:nvSpPr>
        <p:spPr>
          <a:xfrm>
            <a:off x="2696738" y="1292470"/>
            <a:ext cx="4352192" cy="5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条形码技术在物流中的应用</a:t>
            </a:r>
            <a:endParaRPr lang="zh-CN" altLang="en-US" b="1" dirty="0">
              <a:solidFill>
                <a:prstClr val="white"/>
              </a:solidFill>
              <a:latin typeface="微软雅黑" panose="020B0503020204020204" pitchFamily="34" charset="-122"/>
              <a:ea typeface="微软雅黑" panose="020B0503020204020204" pitchFamily="34" charset="-122"/>
            </a:endParaRPr>
          </a:p>
        </p:txBody>
      </p:sp>
      <p:graphicFrame>
        <p:nvGraphicFramePr>
          <p:cNvPr id="13" name="图示 12"/>
          <p:cNvGraphicFramePr/>
          <p:nvPr>
            <p:extLst>
              <p:ext uri="{D42A27DB-BD31-4B8C-83A1-F6EECF244321}">
                <p14:modId xmlns:p14="http://schemas.microsoft.com/office/powerpoint/2010/main" val="1442823503"/>
              </p:ext>
            </p:extLst>
          </p:nvPr>
        </p:nvGraphicFramePr>
        <p:xfrm>
          <a:off x="2131669" y="2136991"/>
          <a:ext cx="6111787" cy="2667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84022798"/>
      </p:ext>
    </p:extLst>
  </p:cSld>
  <p:clrMapOvr>
    <a:masterClrMapping/>
  </p:clrMapOvr>
  <mc:AlternateContent xmlns:mc="http://schemas.openxmlformats.org/markup-compatibility/2006" xmlns:p14="http://schemas.microsoft.com/office/powerpoint/2010/main">
    <mc:Choice Requires="p14">
      <p:transition spd="slow" p14:dur="1250">
        <p14:prism isContent="1"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a:spLocks noGrp="1"/>
          </p:cNvSpPr>
          <p:nvPr>
            <p:ph type="title"/>
          </p:nvPr>
        </p:nvSpPr>
        <p:spPr>
          <a:xfrm>
            <a:off x="1229169" y="462206"/>
            <a:ext cx="7343332" cy="571500"/>
          </a:xfrm>
        </p:spPr>
        <p:txBody>
          <a:bodyPr>
            <a:normAutofit/>
          </a:bodyPr>
          <a:lstStyle/>
          <a:p>
            <a:pPr>
              <a:spcBef>
                <a:spcPct val="50000"/>
              </a:spcBef>
            </a:pPr>
            <a:r>
              <a:rPr lang="en-US" altLang="zh-CN" b="1" dirty="0">
                <a:solidFill>
                  <a:schemeClr val="accent1">
                    <a:lumMod val="50000"/>
                  </a:schemeClr>
                </a:solidFill>
                <a:latin typeface="微软雅黑" panose="020B0503020204020204" pitchFamily="34" charset="-122"/>
                <a:ea typeface="微软雅黑" panose="020B0503020204020204" pitchFamily="34" charset="-122"/>
              </a:rPr>
              <a:t>3. </a:t>
            </a:r>
            <a:r>
              <a:rPr lang="zh-CN" altLang="en-US" b="1" dirty="0">
                <a:solidFill>
                  <a:schemeClr val="accent1">
                    <a:lumMod val="50000"/>
                  </a:schemeClr>
                </a:solidFill>
                <a:latin typeface="微软雅黑" panose="020B0503020204020204" pitchFamily="34" charset="-122"/>
                <a:ea typeface="微软雅黑" panose="020B0503020204020204" pitchFamily="34" charset="-122"/>
              </a:rPr>
              <a:t>无线射频识别技术</a:t>
            </a:r>
          </a:p>
        </p:txBody>
      </p:sp>
      <p:sp>
        <p:nvSpPr>
          <p:cNvPr id="4" name="内容占位符 2"/>
          <p:cNvSpPr>
            <a:spLocks noGrp="1"/>
          </p:cNvSpPr>
          <p:nvPr>
            <p:ph idx="1"/>
          </p:nvPr>
        </p:nvSpPr>
        <p:spPr>
          <a:xfrm>
            <a:off x="1975547" y="1221532"/>
            <a:ext cx="6686550" cy="1376596"/>
          </a:xfrm>
          <a:ln>
            <a:solidFill>
              <a:srgbClr val="0070C0"/>
            </a:solidFill>
          </a:ln>
        </p:spPr>
        <p:txBody>
          <a:bodyPr>
            <a:normAutofit/>
          </a:bodyPr>
          <a:lstStyle/>
          <a:p>
            <a:pPr>
              <a:lnSpc>
                <a:spcPct val="150000"/>
              </a:lnSpc>
            </a:pPr>
            <a:r>
              <a:rPr lang="zh-CN" altLang="en-US" sz="1800" b="1" dirty="0">
                <a:latin typeface="微软雅黑" panose="020B0503020204020204" pitchFamily="34" charset="-122"/>
                <a:ea typeface="微软雅黑" panose="020B0503020204020204" pitchFamily="34" charset="-122"/>
                <a:cs typeface="Times New Roman" panose="02020603050405020304" pitchFamily="18" charset="0"/>
              </a:rPr>
              <a:t>射频识别</a:t>
            </a:r>
            <a:r>
              <a:rPr lang="zh-CN" altLang="en-US" sz="1800" b="1" dirty="0">
                <a:solidFill>
                  <a:schemeClr val="tx1"/>
                </a:solidFill>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en-US" sz="1500" b="1" dirty="0">
                <a:latin typeface="微软雅黑" panose="020B0503020204020204" pitchFamily="34" charset="-122"/>
                <a:ea typeface="微软雅黑" panose="020B0503020204020204" pitchFamily="34" charset="-122"/>
                <a:cs typeface="Times New Roman" panose="02020603050405020304" pitchFamily="18" charset="0"/>
              </a:rPr>
              <a:t>Radio Frequency Identification</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en-US" sz="1500" b="1" dirty="0">
                <a:latin typeface="微软雅黑" panose="020B0503020204020204" pitchFamily="34" charset="-122"/>
                <a:ea typeface="微软雅黑" panose="020B0503020204020204" pitchFamily="34" charset="-122"/>
                <a:cs typeface="Times New Roman" panose="02020603050405020304" pitchFamily="18" charset="0"/>
              </a:rPr>
              <a:t>RFID</a:t>
            </a:r>
            <a:r>
              <a:rPr lang="zh-CN" altLang="en-US" sz="1500" b="1" dirty="0">
                <a:latin typeface="微软雅黑" panose="020B0503020204020204" pitchFamily="34" charset="-122"/>
                <a:ea typeface="微软雅黑" panose="020B0503020204020204" pitchFamily="34" charset="-122"/>
                <a:cs typeface="Times New Roman" panose="02020603050405020304" pitchFamily="18" charset="0"/>
              </a:rPr>
              <a:t>）是一种利用射频信号通过空间耦合实现识别目标对象并达到交换信息目的的一种非接触式的自动识别技术。</a:t>
            </a:r>
            <a:endParaRPr lang="zh-CN" altLang="en-US" sz="1500" b="1" dirty="0">
              <a:solidFill>
                <a:schemeClr val="tx1"/>
              </a:solidFill>
              <a:latin typeface="微软雅黑" panose="020B0503020204020204" pitchFamily="34" charset="-122"/>
              <a:ea typeface="微软雅黑" panose="020B0503020204020204" pitchFamily="34" charset="-122"/>
            </a:endParaRPr>
          </a:p>
        </p:txBody>
      </p:sp>
      <p:graphicFrame>
        <p:nvGraphicFramePr>
          <p:cNvPr id="5" name="图示 4"/>
          <p:cNvGraphicFramePr/>
          <p:nvPr>
            <p:extLst>
              <p:ext uri="{D42A27DB-BD31-4B8C-83A1-F6EECF244321}">
                <p14:modId xmlns:p14="http://schemas.microsoft.com/office/powerpoint/2010/main" val="3160859491"/>
              </p:ext>
            </p:extLst>
          </p:nvPr>
        </p:nvGraphicFramePr>
        <p:xfrm>
          <a:off x="2138263" y="3376707"/>
          <a:ext cx="6111787" cy="1522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3079203" y="2710459"/>
            <a:ext cx="4352192" cy="5539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en-US" altLang="zh-CN"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RFID</a:t>
            </a:r>
            <a:r>
              <a:rPr lang="zh-CN" altLang="en-US"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技术在物流中的应用</a:t>
            </a:r>
            <a:endParaRPr lang="zh-CN" altLang="en-US" b="1"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76126"/>
      </p:ext>
    </p:extLst>
  </p:cSld>
  <p:clrMapOvr>
    <a:masterClrMapping/>
  </p:clrMapOvr>
  <mc:AlternateContent xmlns:mc="http://schemas.openxmlformats.org/markup-compatibility/2006" xmlns:p14="http://schemas.microsoft.com/office/powerpoint/2010/main">
    <mc:Choice Requires="p14">
      <p:transition spd="slow" p14:dur="1250">
        <p:wheel spokes="1"/>
      </p:transition>
    </mc:Choice>
    <mc:Fallback xmlns="">
      <p:transition spd="slow">
        <p:wheel spokes="1"/>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355116" y="46701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4. EDI</a:t>
            </a:r>
            <a:r>
              <a:rPr lang="zh-CN" altLang="en-US" b="1" dirty="0" smtClean="0">
                <a:solidFill>
                  <a:srgbClr val="002060"/>
                </a:solidFill>
                <a:latin typeface="微软雅黑" panose="020B0503020204020204" pitchFamily="34" charset="-122"/>
                <a:ea typeface="微软雅黑" panose="020B0503020204020204" pitchFamily="34" charset="-122"/>
              </a:rPr>
              <a:t>技术</a:t>
            </a:r>
            <a:endParaRPr lang="zh-CN" altLang="en-US" b="1" dirty="0">
              <a:solidFill>
                <a:srgbClr val="002060"/>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1804097" y="1201750"/>
            <a:ext cx="6686550" cy="1376596"/>
          </a:xfrm>
          <a:ln>
            <a:solidFill>
              <a:srgbClr val="0070C0"/>
            </a:solidFill>
          </a:ln>
        </p:spPr>
        <p:txBody>
          <a:bodyPr>
            <a:normAutofit/>
          </a:bodyPr>
          <a:lstStyle/>
          <a:p>
            <a:pPr>
              <a:lnSpc>
                <a:spcPct val="150000"/>
              </a:lnSpc>
            </a:pPr>
            <a:r>
              <a:rPr lang="en-US" altLang="en-US" sz="1800" b="1" dirty="0">
                <a:solidFill>
                  <a:schemeClr val="tx1"/>
                </a:solidFill>
                <a:latin typeface="微软雅黑" panose="020B0503020204020204" pitchFamily="34" charset="-122"/>
                <a:ea typeface="微软雅黑" panose="020B0503020204020204" pitchFamily="34" charset="-122"/>
              </a:rPr>
              <a:t>EDI</a:t>
            </a:r>
            <a:r>
              <a:rPr lang="zh-CN" altLang="en-US" sz="1500" b="1" dirty="0">
                <a:solidFill>
                  <a:schemeClr val="tx1"/>
                </a:solidFill>
                <a:latin typeface="微软雅黑" panose="020B0503020204020204" pitchFamily="34" charset="-122"/>
                <a:ea typeface="微软雅黑" panose="020B0503020204020204" pitchFamily="34" charset="-122"/>
              </a:rPr>
              <a:t>是计算机与计算机之间结构化的事务数据交换，是将规范化、标准化的数据和信息在计算机应用系统间，直接以电子方式进行数据交换的技术，它是通信技术、网络技术与计算机技术的结晶。</a:t>
            </a:r>
          </a:p>
        </p:txBody>
      </p:sp>
      <p:graphicFrame>
        <p:nvGraphicFramePr>
          <p:cNvPr id="4" name="Object 1"/>
          <p:cNvGraphicFramePr>
            <a:graphicFrameLocks noChangeAspect="1"/>
          </p:cNvGraphicFramePr>
          <p:nvPr>
            <p:extLst/>
          </p:nvPr>
        </p:nvGraphicFramePr>
        <p:xfrm>
          <a:off x="2461297" y="2842115"/>
          <a:ext cx="5893594" cy="1953816"/>
        </p:xfrm>
        <a:graphic>
          <a:graphicData uri="http://schemas.openxmlformats.org/presentationml/2006/ole">
            <mc:AlternateContent xmlns:mc="http://schemas.openxmlformats.org/markup-compatibility/2006">
              <mc:Choice xmlns:v="urn:schemas-microsoft-com:vml" Requires="v">
                <p:oleObj spid="_x0000_s2070" name="Visio" r:id="rId3" imgW="6346853" imgH="1846904" progId="Visio.Drawing.11">
                  <p:embed/>
                </p:oleObj>
              </mc:Choice>
              <mc:Fallback>
                <p:oleObj name="Visio" r:id="rId3" imgW="6346853" imgH="1846904"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1297" y="2842115"/>
                        <a:ext cx="5893594" cy="195381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72222979"/>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233396" y="46846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5. </a:t>
            </a:r>
            <a:r>
              <a:rPr lang="zh-CN" altLang="en-US" b="1" dirty="0">
                <a:solidFill>
                  <a:srgbClr val="002060"/>
                </a:solidFill>
                <a:latin typeface="微软雅黑" panose="020B0503020204020204" pitchFamily="34" charset="-122"/>
                <a:ea typeface="微软雅黑" panose="020B0503020204020204" pitchFamily="34" charset="-122"/>
              </a:rPr>
              <a:t>物流智能终端</a:t>
            </a:r>
            <a:r>
              <a:rPr lang="zh-CN" altLang="en-US" b="1" dirty="0" smtClean="0">
                <a:solidFill>
                  <a:srgbClr val="002060"/>
                </a:solidFill>
                <a:latin typeface="微软雅黑" panose="020B0503020204020204" pitchFamily="34" charset="-122"/>
                <a:ea typeface="微软雅黑" panose="020B0503020204020204" pitchFamily="34" charset="-122"/>
              </a:rPr>
              <a:t>技术</a:t>
            </a:r>
            <a:endParaRPr lang="zh-CN" altLang="en-US" b="1" dirty="0">
              <a:solidFill>
                <a:srgbClr val="002060"/>
              </a:solidFill>
              <a:latin typeface="微软雅黑" panose="020B0503020204020204" pitchFamily="34" charset="-122"/>
              <a:ea typeface="微软雅黑" panose="020B0503020204020204" pitchFamily="34" charset="-122"/>
            </a:endParaRPr>
          </a:p>
        </p:txBody>
      </p:sp>
      <p:pic>
        <p:nvPicPr>
          <p:cNvPr id="3" name="图片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6396" y="1739229"/>
            <a:ext cx="1178719" cy="1821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2376396" y="3818060"/>
            <a:ext cx="1178719"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智能手机</a:t>
            </a:r>
          </a:p>
        </p:txBody>
      </p:sp>
      <p:pic>
        <p:nvPicPr>
          <p:cNvPr id="4" name="图片 3"/>
          <p:cNvPicPr>
            <a:picLocks noChangeAspect="1"/>
          </p:cNvPicPr>
          <p:nvPr/>
        </p:nvPicPr>
        <p:blipFill>
          <a:blip r:embed="rId3"/>
          <a:stretch>
            <a:fillRect/>
          </a:stretch>
        </p:blipFill>
        <p:spPr>
          <a:xfrm>
            <a:off x="4321144" y="1834569"/>
            <a:ext cx="2536724" cy="1535083"/>
          </a:xfrm>
          <a:prstGeom prst="rect">
            <a:avLst/>
          </a:prstGeom>
        </p:spPr>
      </p:pic>
      <p:sp>
        <p:nvSpPr>
          <p:cNvPr id="6" name="文本框 5"/>
          <p:cNvSpPr txBox="1"/>
          <p:nvPr/>
        </p:nvSpPr>
        <p:spPr>
          <a:xfrm>
            <a:off x="5055852" y="3818060"/>
            <a:ext cx="1178719"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导航终端</a:t>
            </a:r>
          </a:p>
        </p:txBody>
      </p:sp>
    </p:spTree>
    <p:extLst>
      <p:ext uri="{BB962C8B-B14F-4D97-AF65-F5344CB8AC3E}">
        <p14:creationId xmlns:p14="http://schemas.microsoft.com/office/powerpoint/2010/main" val="2811340530"/>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供应</a:t>
              </a:r>
              <a:r>
                <a:rPr lang="zh-CN" altLang="en-US" b="1" dirty="0">
                  <a:solidFill>
                    <a:srgbClr val="0474B6"/>
                  </a:solidFill>
                  <a:latin typeface="华文楷体" panose="02010600040101010101" pitchFamily="2" charset="-122"/>
                  <a:ea typeface="华文楷体" panose="02010600040101010101" pitchFamily="2" charset="-122"/>
                </a:rPr>
                <a:t>链管理的目标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23528" y="1077388"/>
            <a:ext cx="3136265" cy="2862322"/>
          </a:xfrm>
          <a:prstGeom prst="rect">
            <a:avLst/>
          </a:prstGeom>
          <a:noFill/>
        </p:spPr>
        <p:txBody>
          <a:bodyPr wrap="square" rtlCol="0" anchor="t">
            <a:spAutoFit/>
          </a:bodyPr>
          <a:lstStyle/>
          <a:p>
            <a:pPr algn="just">
              <a:lnSpc>
                <a:spcPct val="150000"/>
              </a:lnSpc>
            </a:pP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总成本最</a:t>
            </a: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小</a:t>
            </a: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化</a:t>
            </a:r>
            <a:endPar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总库存最</a:t>
            </a:r>
            <a:r>
              <a:rPr lang="zh-CN" altLang="en-US"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少</a:t>
            </a: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化</a:t>
            </a:r>
            <a:endPar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（3）总周期时间最短化</a:t>
            </a:r>
          </a:p>
          <a:p>
            <a:pPr algn="just">
              <a:lnSpc>
                <a:spcPct val="150000"/>
              </a:lnSpc>
            </a:pPr>
            <a:r>
              <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客户</a:t>
            </a:r>
            <a:r>
              <a:rPr sz="2000" dirty="0" err="1"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服务最优化</a:t>
            </a:r>
            <a:endParaRPr lang="en-US"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）物流质量最优化</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endParaRPr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5691" y="1707515"/>
            <a:ext cx="3995936" cy="2996952"/>
          </a:xfrm>
          <a:prstGeom prst="rect">
            <a:avLst/>
          </a:prstGeom>
        </p:spPr>
      </p:pic>
    </p:spTree>
    <p:extLst>
      <p:ext uri="{BB962C8B-B14F-4D97-AF65-F5344CB8AC3E}">
        <p14:creationId xmlns:p14="http://schemas.microsoft.com/office/powerpoint/2010/main" val="7861492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355116" y="46701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5. </a:t>
            </a:r>
            <a:r>
              <a:rPr lang="zh-CN" altLang="en-US" b="1" dirty="0">
                <a:solidFill>
                  <a:srgbClr val="002060"/>
                </a:solidFill>
                <a:latin typeface="微软雅黑" panose="020B0503020204020204" pitchFamily="34" charset="-122"/>
                <a:ea typeface="微软雅黑" panose="020B0503020204020204" pitchFamily="34" charset="-122"/>
              </a:rPr>
              <a:t>物流智能终端技术</a:t>
            </a:r>
          </a:p>
        </p:txBody>
      </p:sp>
      <p:pic>
        <p:nvPicPr>
          <p:cNvPr id="2" name="图片 1"/>
          <p:cNvPicPr>
            <a:picLocks noChangeAspect="1"/>
          </p:cNvPicPr>
          <p:nvPr/>
        </p:nvPicPr>
        <p:blipFill>
          <a:blip r:embed="rId2"/>
          <a:stretch>
            <a:fillRect/>
          </a:stretch>
        </p:blipFill>
        <p:spPr>
          <a:xfrm>
            <a:off x="1774397" y="1261834"/>
            <a:ext cx="2406345" cy="1323797"/>
          </a:xfrm>
          <a:prstGeom prst="rect">
            <a:avLst/>
          </a:prstGeom>
        </p:spPr>
      </p:pic>
      <p:sp>
        <p:nvSpPr>
          <p:cNvPr id="4" name="文本框 3"/>
          <p:cNvSpPr txBox="1"/>
          <p:nvPr/>
        </p:nvSpPr>
        <p:spPr>
          <a:xfrm>
            <a:off x="2205685" y="2665032"/>
            <a:ext cx="1603223" cy="323165"/>
          </a:xfrm>
          <a:prstGeom prst="rect">
            <a:avLst/>
          </a:prstGeom>
          <a:noFill/>
        </p:spPr>
        <p:txBody>
          <a:bodyPr wrap="square" rtlCol="0">
            <a:spAutoFit/>
          </a:bodyPr>
          <a:lstStyle/>
          <a:p>
            <a:pPr algn="ctr" defTabSz="342900"/>
            <a:r>
              <a:rPr lang="en-US" altLang="zh-CN" sz="1500" b="1" dirty="0">
                <a:solidFill>
                  <a:prstClr val="black"/>
                </a:solidFill>
                <a:latin typeface="微软雅黑" panose="020B0503020204020204" pitchFamily="34" charset="-122"/>
                <a:ea typeface="微软雅黑" panose="020B0503020204020204" pitchFamily="34" charset="-122"/>
              </a:rPr>
              <a:t>AGV</a:t>
            </a:r>
            <a:r>
              <a:rPr lang="zh-CN" altLang="en-US" sz="1500" b="1" dirty="0">
                <a:solidFill>
                  <a:prstClr val="black"/>
                </a:solidFill>
                <a:latin typeface="微软雅黑" panose="020B0503020204020204" pitchFamily="34" charset="-122"/>
                <a:ea typeface="微软雅黑" panose="020B0503020204020204" pitchFamily="34" charset="-122"/>
              </a:rPr>
              <a:t>自动导引车</a:t>
            </a:r>
          </a:p>
        </p:txBody>
      </p:sp>
      <p:pic>
        <p:nvPicPr>
          <p:cNvPr id="5" name="图片 4"/>
          <p:cNvPicPr>
            <a:picLocks noChangeAspect="1" noChangeArrowheads="1"/>
          </p:cNvPicPr>
          <p:nvPr/>
        </p:nvPicPr>
        <p:blipFill rotWithShape="1">
          <a:blip r:embed="rId3">
            <a:extLst>
              <a:ext uri="{28A0092B-C50C-407E-A947-70E740481C1C}">
                <a14:useLocalDpi xmlns:a14="http://schemas.microsoft.com/office/drawing/2010/main" val="0"/>
              </a:ext>
            </a:extLst>
          </a:blip>
          <a:srcRect r="44432"/>
          <a:stretch/>
        </p:blipFill>
        <p:spPr bwMode="auto">
          <a:xfrm>
            <a:off x="5451781" y="1353334"/>
            <a:ext cx="2500862" cy="1232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p:nvPr/>
        </p:nvSpPr>
        <p:spPr>
          <a:xfrm>
            <a:off x="5900599" y="2665032"/>
            <a:ext cx="1603223"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搬运机器人</a:t>
            </a: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4397" y="3044517"/>
            <a:ext cx="2465799" cy="1694947"/>
          </a:xfrm>
          <a:prstGeom prst="rect">
            <a:avLst/>
          </a:prstGeom>
        </p:spPr>
      </p:pic>
      <p:sp>
        <p:nvSpPr>
          <p:cNvPr id="9" name="文本框 8"/>
          <p:cNvSpPr txBox="1"/>
          <p:nvPr/>
        </p:nvSpPr>
        <p:spPr>
          <a:xfrm>
            <a:off x="2205685" y="4739463"/>
            <a:ext cx="1603223"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码垛机器人</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1691" y="3044516"/>
            <a:ext cx="2561040" cy="1705983"/>
          </a:xfrm>
          <a:prstGeom prst="rect">
            <a:avLst/>
          </a:prstGeom>
        </p:spPr>
      </p:pic>
      <p:sp>
        <p:nvSpPr>
          <p:cNvPr id="11" name="文本框 10"/>
          <p:cNvSpPr txBox="1"/>
          <p:nvPr/>
        </p:nvSpPr>
        <p:spPr>
          <a:xfrm>
            <a:off x="5986378" y="4795413"/>
            <a:ext cx="1603223" cy="323165"/>
          </a:xfrm>
          <a:prstGeom prst="rect">
            <a:avLst/>
          </a:prstGeom>
          <a:noFill/>
        </p:spPr>
        <p:txBody>
          <a:bodyPr wrap="square" rtlCol="0">
            <a:spAutoFit/>
          </a:bodyPr>
          <a:lstStyle/>
          <a:p>
            <a:pPr algn="ctr" defTabSz="342900"/>
            <a:r>
              <a:rPr lang="zh-CN" altLang="en-US" sz="1500" b="1" dirty="0">
                <a:solidFill>
                  <a:prstClr val="black"/>
                </a:solidFill>
                <a:latin typeface="微软雅黑" panose="020B0503020204020204" pitchFamily="34" charset="-122"/>
                <a:ea typeface="微软雅黑" panose="020B0503020204020204" pitchFamily="34" charset="-122"/>
              </a:rPr>
              <a:t>拣选机器人</a:t>
            </a:r>
          </a:p>
        </p:txBody>
      </p:sp>
    </p:spTree>
    <p:extLst>
      <p:ext uri="{BB962C8B-B14F-4D97-AF65-F5344CB8AC3E}">
        <p14:creationId xmlns:p14="http://schemas.microsoft.com/office/powerpoint/2010/main" val="1562330587"/>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355116" y="46701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5. </a:t>
            </a:r>
            <a:r>
              <a:rPr lang="zh-CN" altLang="en-US" b="1" dirty="0">
                <a:solidFill>
                  <a:srgbClr val="002060"/>
                </a:solidFill>
                <a:latin typeface="微软雅黑" panose="020B0503020204020204" pitchFamily="34" charset="-122"/>
                <a:ea typeface="微软雅黑" panose="020B0503020204020204" pitchFamily="34" charset="-122"/>
              </a:rPr>
              <a:t>物流智能终端技术</a:t>
            </a:r>
          </a:p>
        </p:txBody>
      </p:sp>
      <p:sp>
        <p:nvSpPr>
          <p:cNvPr id="7" name="内容占位符 2"/>
          <p:cNvSpPr>
            <a:spLocks noGrp="1"/>
          </p:cNvSpPr>
          <p:nvPr>
            <p:ph idx="1"/>
          </p:nvPr>
        </p:nvSpPr>
        <p:spPr>
          <a:xfrm>
            <a:off x="1817285" y="1458925"/>
            <a:ext cx="6686550" cy="2622904"/>
          </a:xfrm>
          <a:ln>
            <a:solidFill>
              <a:srgbClr val="0070C0"/>
            </a:solidFill>
          </a:ln>
        </p:spPr>
        <p:txBody>
          <a:bodyPr>
            <a:noAutofit/>
          </a:bodyPr>
          <a:lstStyle/>
          <a:p>
            <a:pPr>
              <a:lnSpc>
                <a:spcPct val="170000"/>
              </a:lnSpc>
            </a:pPr>
            <a:r>
              <a:rPr lang="zh-CN" altLang="en-US" sz="21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智能集装箱</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是在设备的外部和内部均使用或者加装多个主动</a:t>
            </a:r>
            <a:r>
              <a:rPr lang="en-US"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RFID </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产品，包括一张电子封条，一张传感器封条，这些标签可以贴在运输货物的集装箱上，且能够随时将集装箱的一些关键信息如位置、安全状况、灯光、温度和湿度的变化传给读取器网络，读取器网络收集、过滤获得</a:t>
            </a:r>
            <a:r>
              <a:rPr lang="en-US"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RFID </a:t>
            </a: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的信息，并将有效信息输送到管理系统。发货人通过管理系统，就可以实现货物的追踪，及时了解货物的方位、状态和安全状况。</a:t>
            </a:r>
            <a:endParaRPr lang="zh-CN" altLang="en-US" sz="1500" b="1"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5390678"/>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355116" y="46701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5. </a:t>
            </a:r>
            <a:r>
              <a:rPr lang="zh-CN" altLang="en-US" b="1" dirty="0">
                <a:solidFill>
                  <a:srgbClr val="002060"/>
                </a:solidFill>
                <a:latin typeface="微软雅黑" panose="020B0503020204020204" pitchFamily="34" charset="-122"/>
                <a:ea typeface="微软雅黑" panose="020B0503020204020204" pitchFamily="34" charset="-122"/>
              </a:rPr>
              <a:t>物流智能终端技术</a:t>
            </a:r>
          </a:p>
        </p:txBody>
      </p:sp>
      <p:sp>
        <p:nvSpPr>
          <p:cNvPr id="7" name="内容占位符 2"/>
          <p:cNvSpPr>
            <a:spLocks noGrp="1"/>
          </p:cNvSpPr>
          <p:nvPr>
            <p:ph idx="1"/>
          </p:nvPr>
        </p:nvSpPr>
        <p:spPr>
          <a:xfrm>
            <a:off x="1817285" y="1458926"/>
            <a:ext cx="6686550" cy="928186"/>
          </a:xfrm>
          <a:ln>
            <a:solidFill>
              <a:srgbClr val="0070C0"/>
            </a:solidFill>
          </a:ln>
        </p:spPr>
        <p:txBody>
          <a:bodyPr>
            <a:noAutofit/>
          </a:bodyPr>
          <a:lstStyle/>
          <a:p>
            <a:pPr>
              <a:lnSpc>
                <a:spcPct val="150000"/>
              </a:lnSpc>
            </a:pPr>
            <a:r>
              <a:rPr lang="zh-CN" altLang="en-US" sz="15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能够在集装箱现场密切监督和自动报告企图非法入侵集装箱内部的任何人的活动，并且正确显示这种入侵活动并未经过任何权威部门的事先批准。</a:t>
            </a:r>
          </a:p>
        </p:txBody>
      </p:sp>
      <p:sp>
        <p:nvSpPr>
          <p:cNvPr id="4" name="内容占位符 2"/>
          <p:cNvSpPr txBox="1">
            <a:spLocks/>
          </p:cNvSpPr>
          <p:nvPr/>
        </p:nvSpPr>
        <p:spPr>
          <a:xfrm>
            <a:off x="1817285" y="2720622"/>
            <a:ext cx="6686550" cy="928186"/>
          </a:xfrm>
          <a:prstGeom prst="rect">
            <a:avLst/>
          </a:prstGeom>
          <a:ln>
            <a:solidFill>
              <a:srgbClr val="0070C0"/>
            </a:solidFill>
          </a:ln>
        </p:spPr>
        <p:txBody>
          <a:bodyPr vert="horz" lIns="68580" tIns="34290" rIns="68580" bIns="3429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nSpc>
                <a:spcPct val="150000"/>
              </a:lnSpc>
              <a:buClr>
                <a:srgbClr val="5B9BD5"/>
              </a:buClr>
            </a:pPr>
            <a:r>
              <a:rPr lang="zh-CN" altLang="en-US" sz="15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能够在法律和现场允许的条件下，向愿意支付有关信息费用的当事人提供其供应链内的动态和具体位置。</a:t>
            </a:r>
          </a:p>
        </p:txBody>
      </p:sp>
      <p:sp>
        <p:nvSpPr>
          <p:cNvPr id="5" name="内容占位符 2"/>
          <p:cNvSpPr txBox="1">
            <a:spLocks/>
          </p:cNvSpPr>
          <p:nvPr/>
        </p:nvSpPr>
        <p:spPr>
          <a:xfrm>
            <a:off x="1817285" y="3982318"/>
            <a:ext cx="6686550" cy="739152"/>
          </a:xfrm>
          <a:prstGeom prst="rect">
            <a:avLst/>
          </a:prstGeom>
          <a:ln>
            <a:solidFill>
              <a:srgbClr val="0070C0"/>
            </a:solidFill>
          </a:ln>
        </p:spPr>
        <p:txBody>
          <a:bodyPr vert="horz" lIns="68580" tIns="34290" rIns="68580" bIns="34290" rtlCol="0">
            <a:no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a:lnSpc>
                <a:spcPct val="150000"/>
              </a:lnSpc>
              <a:buClr>
                <a:srgbClr val="5B9BD5"/>
              </a:buClr>
            </a:pPr>
            <a:r>
              <a:rPr lang="zh-CN" altLang="en-US" sz="15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能直接从集装箱内对外发送有关集装箱的舱单、提单和装箱单等有关数据。</a:t>
            </a:r>
          </a:p>
        </p:txBody>
      </p:sp>
    </p:spTree>
    <p:extLst>
      <p:ext uri="{BB962C8B-B14F-4D97-AF65-F5344CB8AC3E}">
        <p14:creationId xmlns:p14="http://schemas.microsoft.com/office/powerpoint/2010/main" val="2691601167"/>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a:xfrm>
            <a:off x="1355116" y="467010"/>
            <a:ext cx="6175496" cy="547687"/>
          </a:xfrm>
        </p:spPr>
        <p:txBody>
          <a:bodyPr>
            <a:normAutofit/>
          </a:bodyPr>
          <a:lstStyle/>
          <a:p>
            <a:r>
              <a:rPr lang="en-US" altLang="zh-CN" b="1" dirty="0">
                <a:solidFill>
                  <a:srgbClr val="002060"/>
                </a:solidFill>
                <a:latin typeface="微软雅黑" panose="020B0503020204020204" pitchFamily="34" charset="-122"/>
                <a:ea typeface="微软雅黑" panose="020B0503020204020204" pitchFamily="34" charset="-122"/>
              </a:rPr>
              <a:t>6. </a:t>
            </a:r>
            <a:r>
              <a:rPr lang="zh-CN" altLang="en-US" b="1" dirty="0">
                <a:solidFill>
                  <a:srgbClr val="002060"/>
                </a:solidFill>
                <a:latin typeface="微软雅黑" panose="020B0503020204020204" pitchFamily="34" charset="-122"/>
                <a:ea typeface="微软雅黑" panose="020B0503020204020204" pitchFamily="34" charset="-122"/>
              </a:rPr>
              <a:t>信息追踪定位</a:t>
            </a:r>
            <a:r>
              <a:rPr lang="zh-CN" altLang="en-US" b="1" dirty="0" smtClean="0">
                <a:solidFill>
                  <a:srgbClr val="002060"/>
                </a:solidFill>
                <a:latin typeface="微软雅黑" panose="020B0503020204020204" pitchFamily="34" charset="-122"/>
                <a:ea typeface="微软雅黑" panose="020B0503020204020204" pitchFamily="34" charset="-122"/>
              </a:rPr>
              <a:t>技术</a:t>
            </a:r>
            <a:endParaRPr lang="zh-CN" altLang="en-US" b="1" dirty="0">
              <a:solidFill>
                <a:srgbClr val="002060"/>
              </a:solidFill>
              <a:latin typeface="微软雅黑" panose="020B0503020204020204" pitchFamily="34" charset="-122"/>
              <a:ea typeface="微软雅黑" panose="020B0503020204020204" pitchFamily="34" charset="-122"/>
            </a:endParaRPr>
          </a:p>
        </p:txBody>
      </p:sp>
      <p:graphicFrame>
        <p:nvGraphicFramePr>
          <p:cNvPr id="7" name="图示 6"/>
          <p:cNvGraphicFramePr/>
          <p:nvPr>
            <p:extLst/>
          </p:nvPr>
        </p:nvGraphicFramePr>
        <p:xfrm>
          <a:off x="1965814" y="1384789"/>
          <a:ext cx="6096000" cy="330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3637066"/>
      </p:ext>
    </p:extLst>
  </p:cSld>
  <p:clrMapOvr>
    <a:masterClrMapping/>
  </p:clrMapOvr>
  <mc:AlternateContent xmlns:mc="http://schemas.openxmlformats.org/markup-compatibility/2006" xmlns:p14="http://schemas.microsoft.com/office/powerpoint/2010/main">
    <mc:Choice Requires="p14">
      <p:transition spd="slow" p14:dur="1250">
        <p14:conveyor dir="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p:nvPr/>
        </p:nvCxnSpPr>
        <p:spPr>
          <a:xfrm>
            <a:off x="3249192" y="542233"/>
            <a:ext cx="52872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55801" y="821746"/>
            <a:ext cx="8339840" cy="1477328"/>
          </a:xfrm>
          <a:prstGeom prst="rect">
            <a:avLst/>
          </a:prstGeom>
          <a:noFill/>
        </p:spPr>
        <p:txBody>
          <a:bodyPr wrap="square">
            <a:spAutoFit/>
          </a:bodyPr>
          <a:lstStyle/>
          <a:p>
            <a:pPr indent="202406" algn="just">
              <a:lnSpc>
                <a:spcPct val="150000"/>
              </a:lnSpc>
            </a:pPr>
            <a:r>
              <a:rPr lang="en-US" altLang="zh-CN" sz="15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1500" dirty="0">
                <a:latin typeface="Times New Roman" panose="02020603050405020304" pitchFamily="18" charset="0"/>
                <a:ea typeface="微软雅黑" panose="020B0503020204020204" pitchFamily="34" charset="-122"/>
                <a:cs typeface="Times New Roman" panose="02020603050405020304" pitchFamily="18" charset="0"/>
              </a:rPr>
              <a:t>近年来，中国电子商务产业成为消费增长的重要来源之一，由此产生的庞大包裹量推动物流领域</a:t>
            </a:r>
            <a:r>
              <a:rPr lang="zh-CN" altLang="zh-CN" sz="1500" b="1" dirty="0">
                <a:solidFill>
                  <a:srgbClr val="2F3778"/>
                </a:solidFill>
                <a:latin typeface="Times New Roman" panose="02020603050405020304" pitchFamily="18" charset="0"/>
                <a:ea typeface="微软雅黑" panose="020B0503020204020204" pitchFamily="34" charset="-122"/>
                <a:cs typeface="Times New Roman" panose="02020603050405020304" pitchFamily="18" charset="0"/>
              </a:rPr>
              <a:t>逐步走向智慧化。</a:t>
            </a:r>
            <a:r>
              <a:rPr lang="zh-CN" altLang="zh-CN" sz="1500" dirty="0">
                <a:latin typeface="Times New Roman" panose="02020603050405020304" pitchFamily="18" charset="0"/>
                <a:ea typeface="微软雅黑" panose="020B0503020204020204" pitchFamily="34" charset="-122"/>
                <a:cs typeface="Times New Roman" panose="02020603050405020304" pitchFamily="18" charset="0"/>
              </a:rPr>
              <a:t>但是，目前</a:t>
            </a:r>
            <a:r>
              <a:rPr lang="zh-CN" altLang="zh-CN" sz="1500" b="1" dirty="0">
                <a:solidFill>
                  <a:srgbClr val="2F3778"/>
                </a:solidFill>
                <a:latin typeface="Times New Roman" panose="02020603050405020304" pitchFamily="18" charset="0"/>
                <a:ea typeface="微软雅黑" panose="020B0503020204020204" pitchFamily="34" charset="-122"/>
                <a:cs typeface="Times New Roman" panose="02020603050405020304" pitchFamily="18" charset="0"/>
              </a:rPr>
              <a:t>中国物流发展水平远远不能满足电子商务发展的需求。</a:t>
            </a:r>
            <a:r>
              <a:rPr lang="zh-CN" altLang="zh-CN" sz="1500" dirty="0">
                <a:latin typeface="Times New Roman" panose="02020603050405020304" pitchFamily="18" charset="0"/>
                <a:ea typeface="微软雅黑" panose="020B0503020204020204" pitchFamily="34" charset="-122"/>
                <a:cs typeface="Times New Roman" panose="02020603050405020304" pitchFamily="18" charset="0"/>
              </a:rPr>
              <a:t>中国电子商务快速发展，导致在节假日、电商促销时，物流公司频频出现“爆仓”现象，再加上物流水平不高，存在到货慢、货物丢失、商品损毁、送货不到位等问题，也成为消费者主要的投诉对象。</a:t>
            </a: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648" y="2379613"/>
            <a:ext cx="3447997" cy="1883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0667" y="2379613"/>
            <a:ext cx="2770446" cy="18830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图片 21"/>
          <p:cNvPicPr>
            <a:picLocks noChangeAspect="1"/>
          </p:cNvPicPr>
          <p:nvPr/>
        </p:nvPicPr>
        <p:blipFill rotWithShape="1">
          <a:blip r:embed="rId6" cstate="print">
            <a:extLst>
              <a:ext uri="{28A0092B-C50C-407E-A947-70E740481C1C}">
                <a14:useLocalDpi xmlns:a14="http://schemas.microsoft.com/office/drawing/2010/main" val="0"/>
              </a:ext>
            </a:extLst>
          </a:blip>
          <a:srcRect r="26848"/>
          <a:stretch>
            <a:fillRect/>
          </a:stretch>
        </p:blipFill>
        <p:spPr>
          <a:xfrm>
            <a:off x="7086137" y="2379613"/>
            <a:ext cx="1609504" cy="18599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Text Box 2"/>
          <p:cNvSpPr txBox="1">
            <a:spLocks noChangeArrowheads="1"/>
          </p:cNvSpPr>
          <p:nvPr/>
        </p:nvSpPr>
        <p:spPr bwMode="auto">
          <a:xfrm>
            <a:off x="1187624" y="422978"/>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zh-CN" altLang="en-US" sz="2700" b="1" dirty="0" smtClean="0">
                <a:solidFill>
                  <a:srgbClr val="5B9BD5">
                    <a:lumMod val="50000"/>
                  </a:srgbClr>
                </a:solidFill>
                <a:latin typeface="微软雅黑" panose="020B0503020204020204" pitchFamily="34" charset="-122"/>
                <a:ea typeface="微软雅黑" panose="020B0503020204020204" pitchFamily="34" charset="-122"/>
                <a:cs typeface="+mj-cs"/>
              </a:rPr>
              <a:t>案例</a:t>
            </a:r>
            <a:endPar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endParaRPr>
          </a:p>
        </p:txBody>
      </p:sp>
    </p:spTree>
    <p:custDataLst>
      <p:tags r:id="rId1"/>
    </p:custDataLst>
    <p:extLst>
      <p:ext uri="{BB962C8B-B14F-4D97-AF65-F5344CB8AC3E}">
        <p14:creationId xmlns:p14="http://schemas.microsoft.com/office/powerpoint/2010/main" val="423499029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25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25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par>
                                <p:cTn id="13" presetID="22" presetClass="entr" presetSubtype="4" fill="hold"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4" fill="hold" nodeType="withEffect">
                                  <p:stCondLst>
                                    <p:cond delay="250"/>
                                  </p:stCondLst>
                                  <p:childTnLst>
                                    <p:set>
                                      <p:cBhvr>
                                        <p:cTn id="17" dur="1" fill="hold">
                                          <p:stCondLst>
                                            <p:cond delay="0"/>
                                          </p:stCondLst>
                                        </p:cTn>
                                        <p:tgtEl>
                                          <p:spTgt spid="22"/>
                                        </p:tgtEl>
                                        <p:attrNameLst>
                                          <p:attrName>style.visibility</p:attrName>
                                        </p:attrNameLst>
                                      </p:cBhvr>
                                      <p:to>
                                        <p:strVal val="visible"/>
                                      </p:to>
                                    </p:set>
                                    <p:animEffect transition="in" filter="wipe(down)">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p:nvPr/>
        </p:nvCxnSpPr>
        <p:spPr>
          <a:xfrm>
            <a:off x="3249192" y="542233"/>
            <a:ext cx="528721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45478" y="1256779"/>
            <a:ext cx="4622186" cy="2862322"/>
          </a:xfrm>
          <a:prstGeom prst="rect">
            <a:avLst/>
          </a:prstGeom>
          <a:noFill/>
        </p:spPr>
        <p:txBody>
          <a:bodyPr wrap="square">
            <a:spAutoFit/>
          </a:bodyPr>
          <a:lstStyle/>
          <a:p>
            <a:pPr indent="202406" algn="just">
              <a:lnSpc>
                <a:spcPct val="150000"/>
              </a:lnSpc>
            </a:pPr>
            <a:r>
              <a:rPr lang="zh-CN" altLang="en-US" sz="1500">
                <a:latin typeface="Times New Roman" panose="02020603050405020304" pitchFamily="18" charset="0"/>
                <a:ea typeface="微软雅黑" panose="020B0503020204020204" pitchFamily="34" charset="-122"/>
                <a:cs typeface="Times New Roman" panose="02020603050405020304" pitchFamily="18" charset="0"/>
              </a:rPr>
              <a:t>    电子商务现在已经渗透到人们日常生活的方方面面，电子商务物流迎来</a:t>
            </a:r>
            <a:r>
              <a:rPr lang="zh-CN" altLang="en-US" sz="1500" b="1">
                <a:solidFill>
                  <a:srgbClr val="2F3778"/>
                </a:solidFill>
                <a:latin typeface="Times New Roman" panose="02020603050405020304" pitchFamily="18" charset="0"/>
                <a:ea typeface="微软雅黑" panose="020B0503020204020204" pitchFamily="34" charset="-122"/>
                <a:cs typeface="Times New Roman" panose="02020603050405020304" pitchFamily="18" charset="0"/>
              </a:rPr>
              <a:t>巨大发展空间</a:t>
            </a:r>
            <a:r>
              <a:rPr lang="zh-CN" altLang="en-US" sz="1500">
                <a:latin typeface="Times New Roman" panose="02020603050405020304" pitchFamily="18" charset="0"/>
                <a:ea typeface="微软雅黑" panose="020B0503020204020204" pitchFamily="34" charset="-122"/>
                <a:cs typeface="Times New Roman" panose="02020603050405020304" pitchFamily="18" charset="0"/>
              </a:rPr>
              <a:t>的同时也面临着</a:t>
            </a:r>
            <a:r>
              <a:rPr lang="zh-CN" altLang="en-US" sz="1500" b="1">
                <a:solidFill>
                  <a:srgbClr val="2F3778"/>
                </a:solidFill>
                <a:latin typeface="Times New Roman" panose="02020603050405020304" pitchFamily="18" charset="0"/>
                <a:ea typeface="微软雅黑" panose="020B0503020204020204" pitchFamily="34" charset="-122"/>
                <a:cs typeface="Times New Roman" panose="02020603050405020304" pitchFamily="18" charset="0"/>
              </a:rPr>
              <a:t>升级的挑战，</a:t>
            </a:r>
            <a:r>
              <a:rPr lang="zh-CN" altLang="en-US" sz="1500">
                <a:latin typeface="Times New Roman" panose="02020603050405020304" pitchFamily="18" charset="0"/>
                <a:ea typeface="微软雅黑" panose="020B0503020204020204" pitchFamily="34" charset="-122"/>
                <a:cs typeface="Times New Roman" panose="02020603050405020304" pitchFamily="18" charset="0"/>
              </a:rPr>
              <a:t>如：</a:t>
            </a:r>
            <a:endParaRPr lang="en-US" altLang="zh-CN" sz="1500">
              <a:latin typeface="Times New Roman" panose="02020603050405020304" pitchFamily="18" charset="0"/>
              <a:ea typeface="微软雅黑" panose="020B0503020204020204" pitchFamily="34" charset="-122"/>
              <a:cs typeface="Times New Roman" panose="02020603050405020304" pitchFamily="18" charset="0"/>
            </a:endParaRPr>
          </a:p>
          <a:p>
            <a:pPr indent="202406" algn="just">
              <a:lnSpc>
                <a:spcPct val="150000"/>
              </a:lnSpc>
            </a:pPr>
            <a:endParaRPr lang="en-US" altLang="zh-CN" sz="1500">
              <a:latin typeface="Times New Roman" panose="02020603050405020304" pitchFamily="18" charset="0"/>
              <a:ea typeface="微软雅黑" panose="020B0503020204020204" pitchFamily="34" charset="-122"/>
              <a:cs typeface="Times New Roman" panose="02020603050405020304" pitchFamily="18" charset="0"/>
            </a:endParaRPr>
          </a:p>
          <a:p>
            <a:pPr indent="202406" algn="just">
              <a:lnSpc>
                <a:spcPct val="150000"/>
              </a:lnSpc>
            </a:pPr>
            <a:endParaRPr lang="en-US" altLang="zh-CN" sz="1500">
              <a:latin typeface="Times New Roman" panose="02020603050405020304" pitchFamily="18" charset="0"/>
              <a:ea typeface="微软雅黑" panose="020B0503020204020204" pitchFamily="34" charset="-122"/>
              <a:cs typeface="Times New Roman" panose="02020603050405020304" pitchFamily="18" charset="0"/>
            </a:endParaRPr>
          </a:p>
          <a:p>
            <a:pPr indent="202406" algn="just">
              <a:lnSpc>
                <a:spcPct val="150000"/>
              </a:lnSpc>
            </a:pPr>
            <a:endParaRPr lang="en-US" altLang="zh-CN" sz="1500">
              <a:latin typeface="Times New Roman" panose="02020603050405020304" pitchFamily="18" charset="0"/>
              <a:ea typeface="微软雅黑" panose="020B0503020204020204" pitchFamily="34" charset="-122"/>
              <a:cs typeface="Times New Roman" panose="02020603050405020304" pitchFamily="18" charset="0"/>
            </a:endParaRPr>
          </a:p>
          <a:p>
            <a:pPr indent="202406" algn="just">
              <a:lnSpc>
                <a:spcPct val="150000"/>
              </a:lnSpc>
            </a:pPr>
            <a:r>
              <a:rPr lang="en-US" altLang="zh-CN" sz="1500">
                <a:latin typeface="Times New Roman" panose="02020603050405020304" pitchFamily="18" charset="0"/>
                <a:ea typeface="微软雅黑" panose="020B0503020204020204" pitchFamily="34" charset="-122"/>
                <a:cs typeface="Times New Roman" panose="02020603050405020304" pitchFamily="18" charset="0"/>
              </a:rPr>
              <a:t>     </a:t>
            </a:r>
          </a:p>
          <a:p>
            <a:pPr indent="202406" algn="just">
              <a:lnSpc>
                <a:spcPct val="150000"/>
              </a:lnSpc>
            </a:pPr>
            <a:r>
              <a:rPr lang="en-US" altLang="zh-CN" sz="150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1500">
                <a:latin typeface="Times New Roman" panose="02020603050405020304" pitchFamily="18" charset="0"/>
                <a:ea typeface="微软雅黑" panose="020B0503020204020204" pitchFamily="34" charset="-122"/>
                <a:cs typeface="Times New Roman" panose="02020603050405020304" pitchFamily="18" charset="0"/>
              </a:rPr>
              <a:t>这一过程就是实现物流产业智慧化的前奏。</a:t>
            </a:r>
            <a:endParaRPr lang="zh-CN" altLang="zh-CN" sz="15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圆角 8"/>
          <p:cNvSpPr/>
          <p:nvPr/>
        </p:nvSpPr>
        <p:spPr>
          <a:xfrm>
            <a:off x="545478" y="2544295"/>
            <a:ext cx="1113441" cy="749141"/>
          </a:xfrm>
          <a:prstGeom prst="roundRect">
            <a:avLst/>
          </a:prstGeom>
          <a:solidFill>
            <a:srgbClr val="F8E5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华文新魏" panose="02010800040101010101" pitchFamily="2" charset="-122"/>
                <a:ea typeface="华文新魏" panose="02010800040101010101" pitchFamily="2" charset="-122"/>
              </a:rPr>
              <a:t>更快的</a:t>
            </a:r>
            <a:endParaRPr lang="en-US" altLang="zh-CN">
              <a:solidFill>
                <a:schemeClr val="tx1"/>
              </a:solidFill>
              <a:latin typeface="华文新魏" panose="02010800040101010101" pitchFamily="2" charset="-122"/>
              <a:ea typeface="华文新魏" panose="02010800040101010101" pitchFamily="2" charset="-122"/>
            </a:endParaRPr>
          </a:p>
          <a:p>
            <a:pPr algn="ctr"/>
            <a:r>
              <a:rPr lang="zh-CN" altLang="en-US">
                <a:solidFill>
                  <a:schemeClr val="tx1"/>
                </a:solidFill>
                <a:latin typeface="华文新魏" panose="02010800040101010101" pitchFamily="2" charset="-122"/>
                <a:ea typeface="华文新魏" panose="02010800040101010101" pitchFamily="2" charset="-122"/>
              </a:rPr>
              <a:t>速度</a:t>
            </a:r>
          </a:p>
        </p:txBody>
      </p:sp>
      <p:sp>
        <p:nvSpPr>
          <p:cNvPr id="19" name="矩形: 圆角 18"/>
          <p:cNvSpPr/>
          <p:nvPr/>
        </p:nvSpPr>
        <p:spPr>
          <a:xfrm>
            <a:off x="1809738" y="2536776"/>
            <a:ext cx="1222424" cy="74914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华文新魏" panose="02010800040101010101" pitchFamily="2" charset="-122"/>
                <a:ea typeface="华文新魏" panose="02010800040101010101" pitchFamily="2" charset="-122"/>
              </a:rPr>
              <a:t>更低廉的</a:t>
            </a:r>
            <a:endParaRPr lang="en-US" altLang="zh-CN">
              <a:solidFill>
                <a:schemeClr val="tx1"/>
              </a:solidFill>
              <a:latin typeface="华文新魏" panose="02010800040101010101" pitchFamily="2" charset="-122"/>
              <a:ea typeface="华文新魏" panose="02010800040101010101" pitchFamily="2" charset="-122"/>
            </a:endParaRPr>
          </a:p>
          <a:p>
            <a:pPr algn="ctr"/>
            <a:r>
              <a:rPr lang="zh-CN" altLang="en-US">
                <a:solidFill>
                  <a:schemeClr val="tx1"/>
                </a:solidFill>
                <a:latin typeface="华文新魏" panose="02010800040101010101" pitchFamily="2" charset="-122"/>
                <a:ea typeface="华文新魏" panose="02010800040101010101" pitchFamily="2" charset="-122"/>
              </a:rPr>
              <a:t>价格</a:t>
            </a:r>
          </a:p>
        </p:txBody>
      </p:sp>
      <p:sp>
        <p:nvSpPr>
          <p:cNvPr id="20" name="矩形: 圆角 19"/>
          <p:cNvSpPr/>
          <p:nvPr/>
        </p:nvSpPr>
        <p:spPr>
          <a:xfrm>
            <a:off x="3182980" y="2536776"/>
            <a:ext cx="1222424" cy="749141"/>
          </a:xfrm>
          <a:prstGeom prst="roundRect">
            <a:avLst/>
          </a:prstGeom>
          <a:solidFill>
            <a:srgbClr val="F8E5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华文新魏" panose="02010800040101010101" pitchFamily="2" charset="-122"/>
                <a:ea typeface="华文新魏" panose="02010800040101010101" pitchFamily="2" charset="-122"/>
              </a:rPr>
              <a:t>更优质的服务</a:t>
            </a:r>
          </a:p>
        </p:txBody>
      </p:sp>
      <p:sp>
        <p:nvSpPr>
          <p:cNvPr id="25" name="矩形: 圆角 24"/>
          <p:cNvSpPr/>
          <p:nvPr/>
        </p:nvSpPr>
        <p:spPr>
          <a:xfrm>
            <a:off x="4586091" y="2544295"/>
            <a:ext cx="581573" cy="74914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华文新魏" panose="02010800040101010101" pitchFamily="2" charset="-122"/>
                <a:ea typeface="华文新魏" panose="02010800040101010101" pitchFamily="2" charset="-122"/>
              </a:rPr>
              <a:t>…</a:t>
            </a:r>
            <a:endParaRPr lang="zh-CN" altLang="en-US">
              <a:solidFill>
                <a:schemeClr val="tx1"/>
              </a:solidFill>
              <a:latin typeface="华文新魏" panose="02010800040101010101" pitchFamily="2" charset="-122"/>
              <a:ea typeface="华文新魏" panose="02010800040101010101" pitchFamily="2" charset="-122"/>
            </a:endParaRPr>
          </a:p>
        </p:txBody>
      </p:sp>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l="26865" r="5672"/>
          <a:stretch>
            <a:fillRect/>
          </a:stretch>
        </p:blipFill>
        <p:spPr>
          <a:xfrm>
            <a:off x="5550651" y="1325360"/>
            <a:ext cx="2985755" cy="27297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2" name="矩形 21"/>
          <p:cNvSpPr/>
          <p:nvPr/>
        </p:nvSpPr>
        <p:spPr>
          <a:xfrm>
            <a:off x="1251399" y="533079"/>
            <a:ext cx="2954655" cy="507831"/>
          </a:xfrm>
          <a:prstGeom prst="rect">
            <a:avLst/>
          </a:prstGeom>
        </p:spPr>
        <p:txBody>
          <a:bodyPr wrap="none">
            <a:spAutoFit/>
          </a:bodyPr>
          <a:lstStyle/>
          <a:p>
            <a:r>
              <a:rPr lang="zh-CN" altLang="en-US" sz="2700" b="1" dirty="0">
                <a:solidFill>
                  <a:srgbClr val="002060"/>
                </a:solidFill>
                <a:latin typeface="微软雅黑" panose="020B0503020204020204" pitchFamily="34" charset="-122"/>
                <a:ea typeface="微软雅黑" panose="020B0503020204020204" pitchFamily="34" charset="-122"/>
                <a:cs typeface="+mj-cs"/>
              </a:rPr>
              <a:t>二、智慧物流概述</a:t>
            </a:r>
          </a:p>
        </p:txBody>
      </p:sp>
    </p:spTree>
    <p:custDataLst>
      <p:tags r:id="rId1"/>
    </p:custDataLst>
    <p:extLst>
      <p:ext uri="{BB962C8B-B14F-4D97-AF65-F5344CB8AC3E}">
        <p14:creationId xmlns:p14="http://schemas.microsoft.com/office/powerpoint/2010/main" val="316538141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25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arn(inVertic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250"/>
                                  </p:stCondLst>
                                  <p:childTnLst>
                                    <p:set>
                                      <p:cBhvr>
                                        <p:cTn id="11" dur="1" fill="hold">
                                          <p:stCondLst>
                                            <p:cond delay="0"/>
                                          </p:stCondLst>
                                        </p:cTn>
                                        <p:tgtEl>
                                          <p:spTgt spid="24">
                                            <p:txEl>
                                              <p:pRg st="4" end="4"/>
                                            </p:txEl>
                                          </p:spTgt>
                                        </p:tgtEl>
                                        <p:attrNameLst>
                                          <p:attrName>style.visibility</p:attrName>
                                        </p:attrNameLst>
                                      </p:cBhvr>
                                      <p:to>
                                        <p:strVal val="visible"/>
                                      </p:to>
                                    </p:set>
                                    <p:animEffect transition="in" filter="barn(inVertical)">
                                      <p:cBhvr>
                                        <p:cTn id="12" dur="500"/>
                                        <p:tgtEl>
                                          <p:spTgt spid="24">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25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250"/>
                                  </p:stCondLst>
                                  <p:childTnLst>
                                    <p:set>
                                      <p:cBhvr>
                                        <p:cTn id="21" dur="1" fill="hold">
                                          <p:stCondLst>
                                            <p:cond delay="0"/>
                                          </p:stCondLst>
                                        </p:cTn>
                                        <p:tgtEl>
                                          <p:spTgt spid="19"/>
                                        </p:tgtEl>
                                        <p:attrNameLst>
                                          <p:attrName>style.visibility</p:attrName>
                                        </p:attrNameLst>
                                      </p:cBhvr>
                                      <p:to>
                                        <p:strVal val="visible"/>
                                      </p:to>
                                    </p:set>
                                    <p:animEffect transition="in" filter="wipe(down)">
                                      <p:cBhvr>
                                        <p:cTn id="22" dur="500"/>
                                        <p:tgtEl>
                                          <p:spTgt spid="19"/>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Effect transition="in" filter="wipe(down)">
                                      <p:cBhvr>
                                        <p:cTn id="28" dur="500"/>
                                        <p:tgtEl>
                                          <p:spTgt spid="20"/>
                                        </p:tgtEl>
                                      </p:cBhvr>
                                    </p:animEffect>
                                  </p:childTnLst>
                                </p:cTn>
                              </p:par>
                              <p:par>
                                <p:cTn id="29" presetID="22" presetClass="entr" presetSubtype="4"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250"/>
                                  </p:stCondLst>
                                  <p:childTnLst>
                                    <p:set>
                                      <p:cBhvr>
                                        <p:cTn id="35" dur="1" fill="hold">
                                          <p:stCondLst>
                                            <p:cond delay="0"/>
                                          </p:stCondLst>
                                        </p:cTn>
                                        <p:tgtEl>
                                          <p:spTgt spid="24">
                                            <p:txEl>
                                              <p:pRg st="5" end="5"/>
                                            </p:txEl>
                                          </p:spTgt>
                                        </p:tgtEl>
                                        <p:attrNameLst>
                                          <p:attrName>style.visibility</p:attrName>
                                        </p:attrNameLst>
                                      </p:cBhvr>
                                      <p:to>
                                        <p:strVal val="visible"/>
                                      </p:to>
                                    </p:set>
                                    <p:animEffect transition="in" filter="barn(inVertical)">
                                      <p:cBhvr>
                                        <p:cTn id="36" dur="500"/>
                                        <p:tgtEl>
                                          <p:spTgt spid="2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9" grpId="0" animBg="1"/>
      <p:bldP spid="19" grpId="0" animBg="1"/>
      <p:bldP spid="20" grpId="0" animBg="1"/>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a:stCxn id="23" idx="3"/>
          </p:cNvCxnSpPr>
          <p:nvPr/>
        </p:nvCxnSpPr>
        <p:spPr>
          <a:xfrm flipV="1">
            <a:off x="4286295" y="726094"/>
            <a:ext cx="5164104" cy="5770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31640" y="529884"/>
            <a:ext cx="2954655" cy="507831"/>
          </a:xfrm>
          <a:prstGeom prst="rect">
            <a:avLst/>
          </a:prstGeom>
        </p:spPr>
        <p:txBody>
          <a:bodyPr wrap="none">
            <a:spAutoFit/>
          </a:bodyPr>
          <a:lstStyle/>
          <a:p>
            <a:r>
              <a:rPr lang="zh-CN" altLang="en-US" sz="2700" b="1" dirty="0">
                <a:solidFill>
                  <a:srgbClr val="002060"/>
                </a:solidFill>
                <a:latin typeface="微软雅黑" panose="020B0503020204020204" pitchFamily="34" charset="-122"/>
                <a:ea typeface="微软雅黑" panose="020B0503020204020204" pitchFamily="34" charset="-122"/>
                <a:cs typeface="+mj-cs"/>
              </a:rPr>
              <a:t>二、智慧物流概述</a:t>
            </a:r>
          </a:p>
        </p:txBody>
      </p:sp>
      <p:pic>
        <p:nvPicPr>
          <p:cNvPr id="22" name="Picture 4" descr="https://timgsa.baidu.com/timg?image&amp;quality=80&amp;size=b9999_10000&amp;sec=1532328424598&amp;di=92550f7fcff9463937311ea2eae551a9&amp;imgtype=0&amp;src=http%3A%2F%2Feasyread.ph.126.net%2FKJPUkk3dEI90WEB8hJiHdg%3D%3D%2F791705546603648996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7174" y="1444460"/>
            <a:ext cx="4237331" cy="2254581"/>
          </a:xfrm>
          <a:prstGeom prst="roundRect">
            <a:avLst>
              <a:gd name="adj" fmla="val 5057"/>
            </a:avLst>
          </a:prstGeom>
          <a:solidFill>
            <a:srgbClr val="FFFFFF">
              <a:shade val="85000"/>
            </a:srgbClr>
          </a:solidFill>
          <a:ln>
            <a:solidFill>
              <a:schemeClr val="bg1">
                <a:lumMod val="85000"/>
              </a:schemeClr>
            </a:solidFill>
          </a:ln>
          <a:effectLst>
            <a:reflection blurRad="12700" stA="12000" endPos="4000" dist="5000" dir="5400000" sy="-100000" algn="bl" rotWithShape="0"/>
          </a:effectLst>
          <a:extLst/>
        </p:spPr>
      </p:pic>
      <p:cxnSp>
        <p:nvCxnSpPr>
          <p:cNvPr id="11" name="直接连接符 10"/>
          <p:cNvCxnSpPr/>
          <p:nvPr/>
        </p:nvCxnSpPr>
        <p:spPr>
          <a:xfrm>
            <a:off x="549495" y="2121195"/>
            <a:ext cx="3301410" cy="0"/>
          </a:xfrm>
          <a:prstGeom prst="line">
            <a:avLst/>
          </a:prstGeom>
          <a:ln>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549495" y="1370568"/>
            <a:ext cx="3022305" cy="715581"/>
          </a:xfrm>
          <a:prstGeom prst="rect">
            <a:avLst/>
          </a:prstGeom>
          <a:noFill/>
        </p:spPr>
        <p:txBody>
          <a:bodyPr wrap="square">
            <a:spAutoFit/>
          </a:bodyPr>
          <a:lstStyle/>
          <a:p>
            <a:pPr>
              <a:lnSpc>
                <a:spcPct val="150000"/>
              </a:lnSpc>
            </a:pPr>
            <a:r>
              <a:rPr lang="en-US" altLang="zh-CN" sz="2700" b="1" dirty="0" smtClean="0">
                <a:solidFill>
                  <a:srgbClr val="5A94F3"/>
                </a:solidFill>
                <a:latin typeface="华文新魏" panose="02010800040101010101" pitchFamily="2" charset="-122"/>
                <a:ea typeface="华文新魏" panose="02010800040101010101" pitchFamily="2" charset="-122"/>
              </a:rPr>
              <a:t>1.</a:t>
            </a:r>
            <a:r>
              <a:rPr lang="zh-CN" altLang="en-US" sz="2700" b="1" dirty="0" smtClean="0">
                <a:solidFill>
                  <a:srgbClr val="5A94F3"/>
                </a:solidFill>
                <a:latin typeface="华文新魏" panose="02010800040101010101" pitchFamily="2" charset="-122"/>
                <a:ea typeface="华文新魏" panose="02010800040101010101" pitchFamily="2" charset="-122"/>
              </a:rPr>
              <a:t>智慧</a:t>
            </a:r>
            <a:r>
              <a:rPr lang="zh-CN" altLang="en-US" sz="2700" b="1" dirty="0">
                <a:solidFill>
                  <a:srgbClr val="5A94F3"/>
                </a:solidFill>
                <a:latin typeface="华文新魏" panose="02010800040101010101" pitchFamily="2" charset="-122"/>
                <a:ea typeface="华文新魏" panose="02010800040101010101" pitchFamily="2" charset="-122"/>
              </a:rPr>
              <a:t>物流的概念</a:t>
            </a:r>
            <a:endParaRPr lang="en-US" altLang="zh-CN" sz="2700" b="1" dirty="0">
              <a:solidFill>
                <a:srgbClr val="5A94F3"/>
              </a:solidFill>
              <a:latin typeface="华文新魏" panose="02010800040101010101" pitchFamily="2" charset="-122"/>
              <a:ea typeface="华文新魏" panose="02010800040101010101" pitchFamily="2" charset="-122"/>
            </a:endParaRPr>
          </a:p>
        </p:txBody>
      </p:sp>
      <p:sp>
        <p:nvSpPr>
          <p:cNvPr id="27" name="文本框 26"/>
          <p:cNvSpPr txBox="1"/>
          <p:nvPr/>
        </p:nvSpPr>
        <p:spPr>
          <a:xfrm>
            <a:off x="549495" y="2317402"/>
            <a:ext cx="3397842" cy="1338828"/>
          </a:xfrm>
          <a:prstGeom prst="rect">
            <a:avLst/>
          </a:prstGeom>
          <a:noFill/>
        </p:spPr>
        <p:txBody>
          <a:bodyPr wrap="square">
            <a:spAutoFit/>
          </a:bodyPr>
          <a:lstStyle/>
          <a:p>
            <a:pPr indent="342900" algn="just">
              <a:lnSpc>
                <a:spcPct val="150000"/>
              </a:lnSpc>
            </a:pPr>
            <a:r>
              <a:rPr lang="zh-CN" altLang="en-US" sz="1350">
                <a:latin typeface="微软雅黑" panose="020B0503020204020204" pitchFamily="34" charset="-122"/>
                <a:ea typeface="微软雅黑" panose="020B0503020204020204" pitchFamily="34" charset="-122"/>
              </a:rPr>
              <a:t>利用先进的信息采集、信息处理、信息流通和信息管理技术，完成包括运输、仓储、配送、包装、装卸等多项基本活动的货物从供应者向需求者移动的整个过程。</a:t>
            </a:r>
            <a:endParaRPr lang="zh-CN" altLang="en-US" sz="1350" dirty="0">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34819052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inVertical)">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p:nvPr/>
        </p:nvCxnSpPr>
        <p:spPr>
          <a:xfrm>
            <a:off x="4069488" y="688284"/>
            <a:ext cx="4510672" cy="215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114833" y="464498"/>
            <a:ext cx="2954655" cy="507831"/>
          </a:xfrm>
          <a:prstGeom prst="rect">
            <a:avLst/>
          </a:prstGeom>
        </p:spPr>
        <p:txBody>
          <a:bodyPr wrap="none">
            <a:spAutoFit/>
          </a:bodyPr>
          <a:lstStyle/>
          <a:p>
            <a:r>
              <a:rPr lang="zh-CN" altLang="en-US" sz="2700" b="1" dirty="0">
                <a:solidFill>
                  <a:srgbClr val="002060"/>
                </a:solidFill>
                <a:latin typeface="微软雅黑" panose="020B0503020204020204" pitchFamily="34" charset="-122"/>
                <a:ea typeface="微软雅黑" panose="020B0503020204020204" pitchFamily="34" charset="-122"/>
                <a:cs typeface="+mj-cs"/>
              </a:rPr>
              <a:t>二、智慧物流概述</a:t>
            </a:r>
          </a:p>
        </p:txBody>
      </p:sp>
      <p:sp>
        <p:nvSpPr>
          <p:cNvPr id="26" name="文本框 25"/>
          <p:cNvSpPr txBox="1"/>
          <p:nvPr/>
        </p:nvSpPr>
        <p:spPr>
          <a:xfrm>
            <a:off x="539552" y="820497"/>
            <a:ext cx="3022305" cy="715581"/>
          </a:xfrm>
          <a:prstGeom prst="rect">
            <a:avLst/>
          </a:prstGeom>
          <a:noFill/>
        </p:spPr>
        <p:txBody>
          <a:bodyPr wrap="square">
            <a:spAutoFit/>
          </a:bodyPr>
          <a:lstStyle/>
          <a:p>
            <a:pPr>
              <a:lnSpc>
                <a:spcPct val="150000"/>
              </a:lnSpc>
            </a:pPr>
            <a:r>
              <a:rPr lang="zh-CN" altLang="en-US" sz="2700" b="1">
                <a:solidFill>
                  <a:srgbClr val="5A94F3"/>
                </a:solidFill>
                <a:latin typeface="华文新魏" panose="02010800040101010101" pitchFamily="2" charset="-122"/>
                <a:ea typeface="华文新魏" panose="02010800040101010101" pitchFamily="2" charset="-122"/>
              </a:rPr>
              <a:t>智慧物流的特征</a:t>
            </a:r>
          </a:p>
        </p:txBody>
      </p:sp>
      <p:grpSp>
        <p:nvGrpSpPr>
          <p:cNvPr id="13" name="组合 12"/>
          <p:cNvGrpSpPr/>
          <p:nvPr/>
        </p:nvGrpSpPr>
        <p:grpSpPr>
          <a:xfrm>
            <a:off x="610159" y="1447209"/>
            <a:ext cx="7923683" cy="920522"/>
            <a:chOff x="816964" y="2201637"/>
            <a:chExt cx="10564911" cy="1227363"/>
          </a:xfrm>
        </p:grpSpPr>
        <p:sp>
          <p:nvSpPr>
            <p:cNvPr id="12" name="矩形: 圆角 11"/>
            <p:cNvSpPr/>
            <p:nvPr/>
          </p:nvSpPr>
          <p:spPr>
            <a:xfrm>
              <a:off x="1190847" y="2201637"/>
              <a:ext cx="10191028" cy="1227363"/>
            </a:xfrm>
            <a:prstGeom prst="roundRect">
              <a:avLst>
                <a:gd name="adj" fmla="val 1146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文本框 26"/>
            <p:cNvSpPr txBox="1"/>
            <p:nvPr/>
          </p:nvSpPr>
          <p:spPr>
            <a:xfrm>
              <a:off x="1624157" y="2334674"/>
              <a:ext cx="9553284" cy="1046440"/>
            </a:xfrm>
            <a:prstGeom prst="rect">
              <a:avLst/>
            </a:prstGeom>
            <a:noFill/>
          </p:spPr>
          <p:txBody>
            <a:bodyPr wrap="square">
              <a:spAutoFit/>
            </a:bodyPr>
            <a:lstStyle/>
            <a:p>
              <a:pPr algn="just">
                <a:lnSpc>
                  <a:spcPct val="150000"/>
                </a:lnSpc>
              </a:pPr>
              <a:r>
                <a:rPr lang="zh-CN" altLang="en-US" sz="1500">
                  <a:latin typeface="微软雅黑" panose="020B0503020204020204" pitchFamily="34" charset="-122"/>
                  <a:ea typeface="微软雅黑" panose="020B0503020204020204" pitchFamily="34" charset="-122"/>
                </a:rPr>
                <a:t>运用</a:t>
              </a:r>
              <a:r>
                <a:rPr lang="zh-CN" altLang="en-US" sz="1500" b="1">
                  <a:latin typeface="微软雅黑" panose="020B0503020204020204" pitchFamily="34" charset="-122"/>
                  <a:ea typeface="微软雅黑" panose="020B0503020204020204" pitchFamily="34" charset="-122"/>
                </a:rPr>
                <a:t>现代信息和传感等技术</a:t>
              </a:r>
              <a:r>
                <a:rPr lang="zh-CN" altLang="en-US" sz="1500">
                  <a:latin typeface="微软雅黑" panose="020B0503020204020204" pitchFamily="34" charset="-122"/>
                  <a:ea typeface="微软雅黑" panose="020B0503020204020204" pitchFamily="34" charset="-122"/>
                </a:rPr>
                <a:t>，运用物联网进行信息交换与通信，实现对货物仓储、配送等流程的有效控制，从而降低成本、提高效益、优化服务。</a:t>
              </a:r>
            </a:p>
          </p:txBody>
        </p:sp>
        <p:grpSp>
          <p:nvGrpSpPr>
            <p:cNvPr id="10" name="组合 9"/>
            <p:cNvGrpSpPr/>
            <p:nvPr/>
          </p:nvGrpSpPr>
          <p:grpSpPr>
            <a:xfrm>
              <a:off x="816964" y="2487851"/>
              <a:ext cx="654934" cy="654934"/>
              <a:chOff x="1944015" y="3603384"/>
              <a:chExt cx="654934" cy="654934"/>
            </a:xfrm>
          </p:grpSpPr>
          <p:sp>
            <p:nvSpPr>
              <p:cNvPr id="19" name="椭圆 18"/>
              <p:cNvSpPr/>
              <p:nvPr/>
            </p:nvSpPr>
            <p:spPr>
              <a:xfrm>
                <a:off x="1944015" y="3603384"/>
                <a:ext cx="654934" cy="65493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Times New Roman" panose="02020603050405020304" pitchFamily="18" charset="0"/>
                  <a:cs typeface="Times New Roman" panose="02020603050405020304" pitchFamily="18" charset="0"/>
                </a:endParaRPr>
              </a:p>
            </p:txBody>
          </p:sp>
          <p:sp>
            <p:nvSpPr>
              <p:cNvPr id="9" name="椭圆 8"/>
              <p:cNvSpPr/>
              <p:nvPr/>
            </p:nvSpPr>
            <p:spPr>
              <a:xfrm>
                <a:off x="2005669" y="3665038"/>
                <a:ext cx="531627" cy="531627"/>
              </a:xfrm>
              <a:prstGeom prst="ellipse">
                <a:avLst/>
              </a:prstGeom>
              <a:gradFill>
                <a:gsLst>
                  <a:gs pos="0">
                    <a:srgbClr val="5A94F3"/>
                  </a:gs>
                  <a:gs pos="100000">
                    <a:srgbClr val="2F377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Times New Roman" panose="02020603050405020304" pitchFamily="18" charset="0"/>
                    <a:cs typeface="Times New Roman" panose="02020603050405020304" pitchFamily="18" charset="0"/>
                  </a:rPr>
                  <a:t>1</a:t>
                </a:r>
                <a:endParaRPr lang="zh-CN" altLang="en-US" b="1">
                  <a:latin typeface="Times New Roman" panose="02020603050405020304" pitchFamily="18" charset="0"/>
                  <a:cs typeface="Times New Roman" panose="02020603050405020304" pitchFamily="18" charset="0"/>
                </a:endParaRPr>
              </a:p>
            </p:txBody>
          </p:sp>
        </p:grpSp>
      </p:grpSp>
      <p:pic>
        <p:nvPicPr>
          <p:cNvPr id="24" name="Picture 2" descr="https://timgsa.baidu.com/timg?image&amp;quality=80&amp;size=b9999_10000&amp;sec=1532328798085&amp;di=66753271c438a6ed65ddca409cfdb4e8&amp;imgtype=0&amp;src=http%3A%2F%2Fimgsrc.baidu.com%2Fimgad%2Fpic%2Fitem%2Faa64034f78f0f73639fe2e1c0055b319ebc413a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46" t="3846" r="1923" b="3846"/>
          <a:stretch>
            <a:fillRect/>
          </a:stretch>
        </p:blipFill>
        <p:spPr bwMode="auto">
          <a:xfrm>
            <a:off x="858254" y="2582392"/>
            <a:ext cx="2219872" cy="1999721"/>
          </a:xfrm>
          <a:prstGeom prst="roundRect">
            <a:avLst>
              <a:gd name="adj" fmla="val 5803"/>
            </a:avLst>
          </a:prstGeom>
          <a:solidFill>
            <a:srgbClr val="FFFFFF">
              <a:shade val="85000"/>
            </a:srgbClr>
          </a:solidFill>
          <a:ln>
            <a:noFill/>
          </a:ln>
          <a:effectLst/>
          <a:extLst/>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63277" y="2582392"/>
            <a:ext cx="2999582" cy="1999721"/>
          </a:xfrm>
          <a:prstGeom prst="roundRect">
            <a:avLst>
              <a:gd name="adj" fmla="val 5803"/>
            </a:avLst>
          </a:prstGeom>
          <a:solidFill>
            <a:srgbClr val="FFFFFF">
              <a:shade val="85000"/>
            </a:srgbClr>
          </a:solidFill>
          <a:ln>
            <a:noFill/>
          </a:ln>
          <a:effectLst/>
        </p:spPr>
      </p:pic>
      <p:pic>
        <p:nvPicPr>
          <p:cNvPr id="18" name="图片 17"/>
          <p:cNvPicPr>
            <a:picLocks noChangeAspect="1"/>
          </p:cNvPicPr>
          <p:nvPr/>
        </p:nvPicPr>
        <p:blipFill rotWithShape="1">
          <a:blip r:embed="rId6" cstate="print">
            <a:extLst>
              <a:ext uri="{28A0092B-C50C-407E-A947-70E740481C1C}">
                <a14:useLocalDpi xmlns:a14="http://schemas.microsoft.com/office/drawing/2010/main" val="0"/>
              </a:ext>
            </a:extLst>
          </a:blip>
          <a:srcRect r="23363"/>
          <a:stretch>
            <a:fillRect/>
          </a:stretch>
        </p:blipFill>
        <p:spPr>
          <a:xfrm>
            <a:off x="6448010" y="2571750"/>
            <a:ext cx="2085832" cy="1974383"/>
          </a:xfrm>
          <a:prstGeom prst="roundRect">
            <a:avLst>
              <a:gd name="adj" fmla="val 5803"/>
            </a:avLst>
          </a:prstGeom>
          <a:solidFill>
            <a:srgbClr val="FFFFFF">
              <a:shade val="85000"/>
            </a:srgbClr>
          </a:solidFill>
          <a:ln>
            <a:noFill/>
          </a:ln>
          <a:effectLst/>
        </p:spPr>
      </p:pic>
    </p:spTree>
    <p:custDataLst>
      <p:tags r:id="rId1"/>
    </p:custDataLst>
    <p:extLst>
      <p:ext uri="{BB962C8B-B14F-4D97-AF65-F5344CB8AC3E}">
        <p14:creationId xmlns:p14="http://schemas.microsoft.com/office/powerpoint/2010/main" val="389310514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randombar(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par>
                                <p:cTn id="18" presetID="22" presetClass="entr" presetSubtype="4"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par>
                                <p:cTn id="21" presetID="22" presetClass="entr" presetSubtype="4"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down)">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p:nvPr/>
        </p:nvCxnSpPr>
        <p:spPr>
          <a:xfrm flipV="1">
            <a:off x="4248439" y="627534"/>
            <a:ext cx="4482320" cy="13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259632" y="420242"/>
            <a:ext cx="2954655" cy="507831"/>
          </a:xfrm>
          <a:prstGeom prst="rect">
            <a:avLst/>
          </a:prstGeom>
        </p:spPr>
        <p:txBody>
          <a:bodyPr wrap="none">
            <a:spAutoFit/>
          </a:bodyPr>
          <a:lstStyle/>
          <a:p>
            <a:r>
              <a:rPr lang="zh-CN" altLang="en-US" sz="2700" b="1" dirty="0">
                <a:solidFill>
                  <a:srgbClr val="002060"/>
                </a:solidFill>
                <a:latin typeface="微软雅黑" panose="020B0503020204020204" pitchFamily="34" charset="-122"/>
                <a:ea typeface="微软雅黑" panose="020B0503020204020204" pitchFamily="34" charset="-122"/>
                <a:cs typeface="+mj-cs"/>
              </a:rPr>
              <a:t>二、智慧物流概述</a:t>
            </a:r>
          </a:p>
        </p:txBody>
      </p:sp>
      <p:sp>
        <p:nvSpPr>
          <p:cNvPr id="26" name="文本框 25"/>
          <p:cNvSpPr txBox="1"/>
          <p:nvPr/>
        </p:nvSpPr>
        <p:spPr>
          <a:xfrm>
            <a:off x="603491" y="746837"/>
            <a:ext cx="3022305" cy="715581"/>
          </a:xfrm>
          <a:prstGeom prst="rect">
            <a:avLst/>
          </a:prstGeom>
          <a:noFill/>
        </p:spPr>
        <p:txBody>
          <a:bodyPr wrap="square">
            <a:spAutoFit/>
          </a:bodyPr>
          <a:lstStyle/>
          <a:p>
            <a:pPr>
              <a:lnSpc>
                <a:spcPct val="150000"/>
              </a:lnSpc>
            </a:pPr>
            <a:r>
              <a:rPr lang="en-US" altLang="zh-CN" sz="2700" b="1" dirty="0" smtClean="0">
                <a:solidFill>
                  <a:srgbClr val="5A94F3"/>
                </a:solidFill>
                <a:latin typeface="华文新魏" panose="02010800040101010101" pitchFamily="2" charset="-122"/>
                <a:ea typeface="华文新魏" panose="02010800040101010101" pitchFamily="2" charset="-122"/>
              </a:rPr>
              <a:t>2.</a:t>
            </a:r>
            <a:r>
              <a:rPr lang="zh-CN" altLang="en-US" sz="2700" b="1" dirty="0" smtClean="0">
                <a:solidFill>
                  <a:srgbClr val="5A94F3"/>
                </a:solidFill>
                <a:latin typeface="华文新魏" panose="02010800040101010101" pitchFamily="2" charset="-122"/>
                <a:ea typeface="华文新魏" panose="02010800040101010101" pitchFamily="2" charset="-122"/>
              </a:rPr>
              <a:t>智慧</a:t>
            </a:r>
            <a:r>
              <a:rPr lang="zh-CN" altLang="en-US" sz="2700" b="1" dirty="0">
                <a:solidFill>
                  <a:srgbClr val="5A94F3"/>
                </a:solidFill>
                <a:latin typeface="华文新魏" panose="02010800040101010101" pitchFamily="2" charset="-122"/>
                <a:ea typeface="华文新魏" panose="02010800040101010101" pitchFamily="2" charset="-122"/>
              </a:rPr>
              <a:t>物流的特征</a:t>
            </a:r>
          </a:p>
        </p:txBody>
      </p:sp>
      <p:grpSp>
        <p:nvGrpSpPr>
          <p:cNvPr id="11" name="组合 10"/>
          <p:cNvGrpSpPr/>
          <p:nvPr/>
        </p:nvGrpSpPr>
        <p:grpSpPr>
          <a:xfrm>
            <a:off x="603492" y="1489619"/>
            <a:ext cx="3280051" cy="2907046"/>
            <a:chOff x="804655" y="1986158"/>
            <a:chExt cx="4373401" cy="3876061"/>
          </a:xfrm>
        </p:grpSpPr>
        <p:sp>
          <p:nvSpPr>
            <p:cNvPr id="12" name="矩形: 圆角 11"/>
            <p:cNvSpPr/>
            <p:nvPr/>
          </p:nvSpPr>
          <p:spPr>
            <a:xfrm>
              <a:off x="804655" y="2292823"/>
              <a:ext cx="4373401" cy="3569396"/>
            </a:xfrm>
            <a:prstGeom prst="roundRect">
              <a:avLst>
                <a:gd name="adj" fmla="val 498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文本框 26"/>
            <p:cNvSpPr txBox="1"/>
            <p:nvPr/>
          </p:nvSpPr>
          <p:spPr>
            <a:xfrm>
              <a:off x="1032046" y="2609747"/>
              <a:ext cx="3971782" cy="3077765"/>
            </a:xfrm>
            <a:prstGeom prst="rect">
              <a:avLst/>
            </a:prstGeom>
            <a:noFill/>
          </p:spPr>
          <p:txBody>
            <a:bodyPr wrap="square">
              <a:spAutoFit/>
            </a:bodyPr>
            <a:lstStyle/>
            <a:p>
              <a:pPr algn="just">
                <a:lnSpc>
                  <a:spcPct val="200000"/>
                </a:lnSpc>
              </a:pPr>
              <a:r>
                <a:rPr lang="zh-CN" altLang="en-US">
                  <a:latin typeface="微软雅黑" panose="020B0503020204020204" pitchFamily="34" charset="-122"/>
                  <a:ea typeface="微软雅黑" panose="020B0503020204020204" pitchFamily="34" charset="-122"/>
                </a:rPr>
                <a:t>通过应用</a:t>
              </a:r>
              <a:r>
                <a:rPr lang="zh-CN" altLang="en-US" b="1">
                  <a:latin typeface="微软雅黑" panose="020B0503020204020204" pitchFamily="34" charset="-122"/>
                  <a:ea typeface="微软雅黑" panose="020B0503020204020204" pitchFamily="34" charset="-122"/>
                </a:rPr>
                <a:t>物联网技术</a:t>
              </a:r>
              <a:r>
                <a:rPr lang="zh-CN" altLang="en-US">
                  <a:latin typeface="微软雅黑" panose="020B0503020204020204" pitchFamily="34" charset="-122"/>
                  <a:ea typeface="微软雅黑" panose="020B0503020204020204" pitchFamily="34" charset="-122"/>
                </a:rPr>
                <a:t>和</a:t>
              </a:r>
              <a:r>
                <a:rPr lang="zh-CN" altLang="en-US" b="1">
                  <a:latin typeface="微软雅黑" panose="020B0503020204020204" pitchFamily="34" charset="-122"/>
                  <a:ea typeface="微软雅黑" panose="020B0503020204020204" pitchFamily="34" charset="-122"/>
                </a:rPr>
                <a:t>完善的配送网络，</a:t>
              </a:r>
              <a:r>
                <a:rPr lang="zh-CN" altLang="en-US">
                  <a:latin typeface="微软雅黑" panose="020B0503020204020204" pitchFamily="34" charset="-122"/>
                  <a:ea typeface="微软雅黑" panose="020B0503020204020204" pitchFamily="34" charset="-122"/>
                </a:rPr>
                <a:t>构建面向生产企业、流通企业和消费者的社会化共同配送体系。</a:t>
              </a:r>
            </a:p>
          </p:txBody>
        </p:sp>
        <p:grpSp>
          <p:nvGrpSpPr>
            <p:cNvPr id="10" name="组合 9"/>
            <p:cNvGrpSpPr/>
            <p:nvPr/>
          </p:nvGrpSpPr>
          <p:grpSpPr>
            <a:xfrm>
              <a:off x="2690470" y="1986158"/>
              <a:ext cx="654934" cy="654934"/>
              <a:chOff x="1944015" y="3603384"/>
              <a:chExt cx="654934" cy="654934"/>
            </a:xfrm>
          </p:grpSpPr>
          <p:sp>
            <p:nvSpPr>
              <p:cNvPr id="19" name="椭圆 18"/>
              <p:cNvSpPr/>
              <p:nvPr/>
            </p:nvSpPr>
            <p:spPr>
              <a:xfrm>
                <a:off x="1944015" y="3603384"/>
                <a:ext cx="654934" cy="65493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Times New Roman" panose="02020603050405020304" pitchFamily="18" charset="0"/>
                  <a:cs typeface="Times New Roman" panose="02020603050405020304" pitchFamily="18" charset="0"/>
                </a:endParaRPr>
              </a:p>
            </p:txBody>
          </p:sp>
          <p:sp>
            <p:nvSpPr>
              <p:cNvPr id="9" name="椭圆 8"/>
              <p:cNvSpPr/>
              <p:nvPr/>
            </p:nvSpPr>
            <p:spPr>
              <a:xfrm>
                <a:off x="2005669" y="3665038"/>
                <a:ext cx="531627" cy="531627"/>
              </a:xfrm>
              <a:prstGeom prst="ellipse">
                <a:avLst/>
              </a:prstGeom>
              <a:gradFill>
                <a:gsLst>
                  <a:gs pos="0">
                    <a:srgbClr val="5A94F3"/>
                  </a:gs>
                  <a:gs pos="100000">
                    <a:srgbClr val="2F377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Times New Roman" panose="02020603050405020304" pitchFamily="18" charset="0"/>
                    <a:cs typeface="Times New Roman" panose="02020603050405020304" pitchFamily="18" charset="0"/>
                  </a:rPr>
                  <a:t>2</a:t>
                </a:r>
                <a:endParaRPr lang="zh-CN" altLang="en-US" b="1">
                  <a:latin typeface="Times New Roman" panose="02020603050405020304" pitchFamily="18" charset="0"/>
                  <a:cs typeface="Times New Roman" panose="02020603050405020304" pitchFamily="18" charset="0"/>
                </a:endParaRPr>
              </a:p>
            </p:txBody>
          </p:sp>
        </p:grpSp>
      </p:grpSp>
      <p:pic>
        <p:nvPicPr>
          <p:cNvPr id="25" name="Picture 2" descr="https://timgsa.baidu.com/timg?image&amp;quality=80&amp;size=b9999_10000&amp;sec=1532329373530&amp;di=f97280e6e62c49b2d101590588d1208b&amp;imgtype=0&amp;src=http%3A%2F%2Fimgsrc.baidu.com%2Fimgad%2Fpic%2Fitem%2Fb03533fa828ba61e70e733084a34970a304e5988.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841" b="13637"/>
          <a:stretch>
            <a:fillRect/>
          </a:stretch>
        </p:blipFill>
        <p:spPr bwMode="auto">
          <a:xfrm>
            <a:off x="4054086" y="1719618"/>
            <a:ext cx="4482320" cy="2681477"/>
          </a:xfrm>
          <a:prstGeom prst="roundRect">
            <a:avLst>
              <a:gd name="adj" fmla="val 5057"/>
            </a:avLst>
          </a:prstGeom>
          <a:solidFill>
            <a:srgbClr val="FFFFFF">
              <a:shade val="85000"/>
            </a:srgbClr>
          </a:solidFill>
          <a:ln>
            <a:solidFill>
              <a:schemeClr val="bg1">
                <a:lumMod val="85000"/>
              </a:schemeClr>
            </a:solidFill>
          </a:ln>
          <a:effectLst>
            <a:reflection blurRad="12700" stA="12000" endPos="4000" dist="5000" dir="5400000" sy="-100000" algn="bl" rotWithShape="0"/>
          </a:effectLst>
          <a:extLst/>
        </p:spPr>
      </p:pic>
    </p:spTree>
    <p:custDataLst>
      <p:tags r:id="rId1"/>
    </p:custDataLst>
    <p:extLst>
      <p:ext uri="{BB962C8B-B14F-4D97-AF65-F5344CB8AC3E}">
        <p14:creationId xmlns:p14="http://schemas.microsoft.com/office/powerpoint/2010/main" val="262974150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25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par>
                                <p:cTn id="8" presetID="42" presetClass="entr" presetSubtype="0"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1000"/>
                                        <p:tgtEl>
                                          <p:spTgt spid="25"/>
                                        </p:tgtEl>
                                      </p:cBhvr>
                                    </p:animEffect>
                                    <p:anim calcmode="lin" valueType="num">
                                      <p:cBhvr>
                                        <p:cTn id="11" dur="1000" fill="hold"/>
                                        <p:tgtEl>
                                          <p:spTgt spid="25"/>
                                        </p:tgtEl>
                                        <p:attrNameLst>
                                          <p:attrName>ppt_x</p:attrName>
                                        </p:attrNameLst>
                                      </p:cBhvr>
                                      <p:tavLst>
                                        <p:tav tm="0">
                                          <p:val>
                                            <p:strVal val="#ppt_x"/>
                                          </p:val>
                                        </p:tav>
                                        <p:tav tm="100000">
                                          <p:val>
                                            <p:strVal val="#ppt_x"/>
                                          </p:val>
                                        </p:tav>
                                      </p:tavLst>
                                    </p:anim>
                                    <p:anim calcmode="lin" valueType="num">
                                      <p:cBhvr>
                                        <p:cTn id="12"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99104" y="-652557"/>
            <a:ext cx="9542207" cy="6448614"/>
            <a:chOff x="-5715000" y="-6019800"/>
            <a:chExt cx="25031700" cy="16916400"/>
          </a:xfrm>
        </p:grpSpPr>
        <p:grpSp>
          <p:nvGrpSpPr>
            <p:cNvPr id="4" name="组合 3"/>
            <p:cNvGrpSpPr/>
            <p:nvPr/>
          </p:nvGrpSpPr>
          <p:grpSpPr>
            <a:xfrm>
              <a:off x="-5715000" y="-6019800"/>
              <a:ext cx="419100" cy="16916400"/>
              <a:chOff x="-5715000" y="-6019800"/>
              <a:chExt cx="419100" cy="16916400"/>
            </a:xfrm>
          </p:grpSpPr>
          <p:sp>
            <p:nvSpPr>
              <p:cNvPr id="2" name="椭圆 1"/>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 name="椭圆 2"/>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nvGrpSpPr>
            <p:cNvPr id="5" name="组合 4"/>
            <p:cNvGrpSpPr/>
            <p:nvPr/>
          </p:nvGrpSpPr>
          <p:grpSpPr>
            <a:xfrm>
              <a:off x="18897600" y="-6019800"/>
              <a:ext cx="419100" cy="16916400"/>
              <a:chOff x="-5715000" y="-6019800"/>
              <a:chExt cx="419100" cy="16916400"/>
            </a:xfrm>
          </p:grpSpPr>
          <p:sp>
            <p:nvSpPr>
              <p:cNvPr id="6" name="椭圆 5"/>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7" name="椭圆 6"/>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grpSp>
      <p:grpSp>
        <p:nvGrpSpPr>
          <p:cNvPr id="16" name="组合 15"/>
          <p:cNvGrpSpPr/>
          <p:nvPr/>
        </p:nvGrpSpPr>
        <p:grpSpPr>
          <a:xfrm flipH="1" flipV="1">
            <a:off x="7601899" y="4263391"/>
            <a:ext cx="1542101" cy="880109"/>
            <a:chOff x="8461095" y="5081288"/>
            <a:chExt cx="2056134" cy="1173479"/>
          </a:xfrm>
        </p:grpSpPr>
        <p:sp>
          <p:nvSpPr>
            <p:cNvPr id="32" name="任意多边形: 形状 31"/>
            <p:cNvSpPr/>
            <p:nvPr/>
          </p:nvSpPr>
          <p:spPr>
            <a:xfrm>
              <a:off x="8461095" y="5081288"/>
              <a:ext cx="1572524" cy="1173479"/>
            </a:xfrm>
            <a:custGeom>
              <a:avLst/>
              <a:gdLst>
                <a:gd name="connsiteX0" fmla="*/ 1652748 w 4422237"/>
                <a:gd name="connsiteY0" fmla="*/ 3300046 h 3300046"/>
                <a:gd name="connsiteX1" fmla="*/ 4422237 w 4422237"/>
                <a:gd name="connsiteY1" fmla="*/ 530557 h 3300046"/>
                <a:gd name="connsiteX2" fmla="*/ 4407939 w 4422237"/>
                <a:gd name="connsiteY2" fmla="*/ 247393 h 3300046"/>
                <a:gd name="connsiteX3" fmla="*/ 4370183 w 4422237"/>
                <a:gd name="connsiteY3" fmla="*/ 0 h 3300046"/>
                <a:gd name="connsiteX4" fmla="*/ 0 w 4422237"/>
                <a:gd name="connsiteY4" fmla="*/ 0 h 3300046"/>
                <a:gd name="connsiteX5" fmla="*/ 0 w 4422237"/>
                <a:gd name="connsiteY5" fmla="*/ 2749066 h 3300046"/>
                <a:gd name="connsiteX6" fmla="*/ 104301 w 4422237"/>
                <a:gd name="connsiteY6" fmla="*/ 2827060 h 3300046"/>
                <a:gd name="connsiteX7" fmla="*/ 1652748 w 4422237"/>
                <a:gd name="connsiteY7" fmla="*/ 3300046 h 3300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22237" h="3300046">
                  <a:moveTo>
                    <a:pt x="1652748" y="3300046"/>
                  </a:moveTo>
                  <a:cubicBezTo>
                    <a:pt x="3182295" y="3300046"/>
                    <a:pt x="4422237" y="2060103"/>
                    <a:pt x="4422237" y="530557"/>
                  </a:cubicBezTo>
                  <a:cubicBezTo>
                    <a:pt x="4422237" y="434960"/>
                    <a:pt x="4417394" y="340495"/>
                    <a:pt x="4407939" y="247393"/>
                  </a:cubicBezTo>
                  <a:lnTo>
                    <a:pt x="4370183" y="0"/>
                  </a:lnTo>
                  <a:lnTo>
                    <a:pt x="0" y="0"/>
                  </a:lnTo>
                  <a:lnTo>
                    <a:pt x="0" y="2749066"/>
                  </a:lnTo>
                  <a:lnTo>
                    <a:pt x="104301" y="2827060"/>
                  </a:lnTo>
                  <a:cubicBezTo>
                    <a:pt x="546314" y="3125679"/>
                    <a:pt x="1079168" y="3300046"/>
                    <a:pt x="1652748" y="3300046"/>
                  </a:cubicBezTo>
                  <a:close/>
                </a:path>
              </a:pathLst>
            </a:cu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sp>
          <p:nvSpPr>
            <p:cNvPr id="33" name="椭圆 32"/>
            <p:cNvSpPr/>
            <p:nvPr/>
          </p:nvSpPr>
          <p:spPr>
            <a:xfrm flipH="1">
              <a:off x="10146366" y="5373877"/>
              <a:ext cx="370863" cy="370864"/>
            </a:xfrm>
            <a:prstGeom prst="ellipse">
              <a:avLst/>
            </a:prstGeom>
            <a:gradFill flip="none" rotWithShape="1">
              <a:gsLst>
                <a:gs pos="29000">
                  <a:srgbClr val="EAECF9"/>
                </a:gs>
                <a:gs pos="100000">
                  <a:srgbClr val="FCFCFE"/>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latin typeface="Times New Roman" panose="02020603050405020304" pitchFamily="18" charset="0"/>
                <a:ea typeface="微软雅黑" panose="020B0503020204020204" pitchFamily="34" charset="-122"/>
                <a:sym typeface="Times New Roman" panose="02020603050405020304" pitchFamily="18" charset="0"/>
              </a:endParaRPr>
            </a:p>
          </p:txBody>
        </p:sp>
      </p:grpSp>
      <p:cxnSp>
        <p:nvCxnSpPr>
          <p:cNvPr id="21" name="直接连接符 20"/>
          <p:cNvCxnSpPr/>
          <p:nvPr/>
        </p:nvCxnSpPr>
        <p:spPr>
          <a:xfrm flipV="1">
            <a:off x="4274399" y="701285"/>
            <a:ext cx="4684486" cy="132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305501" y="437573"/>
            <a:ext cx="2954655" cy="507831"/>
          </a:xfrm>
          <a:prstGeom prst="rect">
            <a:avLst/>
          </a:prstGeom>
        </p:spPr>
        <p:txBody>
          <a:bodyPr wrap="none">
            <a:spAutoFit/>
          </a:bodyPr>
          <a:lstStyle/>
          <a:p>
            <a:r>
              <a:rPr lang="zh-CN" altLang="en-US" sz="2700" b="1" dirty="0">
                <a:solidFill>
                  <a:srgbClr val="002060"/>
                </a:solidFill>
                <a:latin typeface="微软雅黑" panose="020B0503020204020204" pitchFamily="34" charset="-122"/>
                <a:ea typeface="微软雅黑" panose="020B0503020204020204" pitchFamily="34" charset="-122"/>
                <a:cs typeface="+mj-cs"/>
              </a:rPr>
              <a:t>二、智慧物流概述</a:t>
            </a:r>
          </a:p>
        </p:txBody>
      </p:sp>
      <p:sp>
        <p:nvSpPr>
          <p:cNvPr id="26" name="文本框 25"/>
          <p:cNvSpPr txBox="1"/>
          <p:nvPr/>
        </p:nvSpPr>
        <p:spPr>
          <a:xfrm>
            <a:off x="545238" y="710943"/>
            <a:ext cx="3022305" cy="715581"/>
          </a:xfrm>
          <a:prstGeom prst="rect">
            <a:avLst/>
          </a:prstGeom>
          <a:noFill/>
        </p:spPr>
        <p:txBody>
          <a:bodyPr wrap="square">
            <a:spAutoFit/>
          </a:bodyPr>
          <a:lstStyle/>
          <a:p>
            <a:pPr>
              <a:lnSpc>
                <a:spcPct val="150000"/>
              </a:lnSpc>
            </a:pPr>
            <a:r>
              <a:rPr lang="en-US" altLang="zh-CN" sz="2700" b="1" dirty="0" smtClean="0">
                <a:solidFill>
                  <a:srgbClr val="5A94F3"/>
                </a:solidFill>
                <a:latin typeface="华文新魏" panose="02010800040101010101" pitchFamily="2" charset="-122"/>
                <a:ea typeface="华文新魏" panose="02010800040101010101" pitchFamily="2" charset="-122"/>
              </a:rPr>
              <a:t>2</a:t>
            </a:r>
            <a:r>
              <a:rPr lang="en-US" altLang="zh-CN" sz="2700" b="1" dirty="0">
                <a:solidFill>
                  <a:srgbClr val="5A94F3"/>
                </a:solidFill>
                <a:latin typeface="华文新魏" panose="02010800040101010101" pitchFamily="2" charset="-122"/>
                <a:ea typeface="华文新魏" panose="02010800040101010101" pitchFamily="2" charset="-122"/>
              </a:rPr>
              <a:t>.</a:t>
            </a:r>
            <a:r>
              <a:rPr lang="zh-CN" altLang="en-US" sz="2700" b="1" dirty="0" smtClean="0">
                <a:solidFill>
                  <a:srgbClr val="5A94F3"/>
                </a:solidFill>
                <a:latin typeface="华文新魏" panose="02010800040101010101" pitchFamily="2" charset="-122"/>
                <a:ea typeface="华文新魏" panose="02010800040101010101" pitchFamily="2" charset="-122"/>
              </a:rPr>
              <a:t>智慧</a:t>
            </a:r>
            <a:r>
              <a:rPr lang="zh-CN" altLang="en-US" sz="2700" b="1" dirty="0">
                <a:solidFill>
                  <a:srgbClr val="5A94F3"/>
                </a:solidFill>
                <a:latin typeface="华文新魏" panose="02010800040101010101" pitchFamily="2" charset="-122"/>
                <a:ea typeface="华文新魏" panose="02010800040101010101" pitchFamily="2" charset="-122"/>
              </a:rPr>
              <a:t>物流的特征</a:t>
            </a:r>
          </a:p>
        </p:txBody>
      </p:sp>
      <p:grpSp>
        <p:nvGrpSpPr>
          <p:cNvPr id="13" name="组合 12"/>
          <p:cNvGrpSpPr/>
          <p:nvPr/>
        </p:nvGrpSpPr>
        <p:grpSpPr>
          <a:xfrm>
            <a:off x="662599" y="1482290"/>
            <a:ext cx="7818803" cy="920522"/>
            <a:chOff x="816964" y="2201637"/>
            <a:chExt cx="10425070" cy="1227363"/>
          </a:xfrm>
        </p:grpSpPr>
        <p:sp>
          <p:nvSpPr>
            <p:cNvPr id="12" name="矩形: 圆角 11"/>
            <p:cNvSpPr/>
            <p:nvPr/>
          </p:nvSpPr>
          <p:spPr>
            <a:xfrm>
              <a:off x="1190847" y="2201637"/>
              <a:ext cx="10051187" cy="1227363"/>
            </a:xfrm>
            <a:prstGeom prst="roundRect">
              <a:avLst>
                <a:gd name="adj" fmla="val 1146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文本框 26"/>
            <p:cNvSpPr txBox="1"/>
            <p:nvPr/>
          </p:nvSpPr>
          <p:spPr>
            <a:xfrm>
              <a:off x="1724236" y="2334673"/>
              <a:ext cx="9224471" cy="1046440"/>
            </a:xfrm>
            <a:prstGeom prst="rect">
              <a:avLst/>
            </a:prstGeom>
            <a:noFill/>
          </p:spPr>
          <p:txBody>
            <a:bodyPr wrap="square">
              <a:spAutoFit/>
            </a:bodyPr>
            <a:lstStyle/>
            <a:p>
              <a:pPr algn="just">
                <a:lnSpc>
                  <a:spcPct val="150000"/>
                </a:lnSpc>
              </a:pPr>
              <a:r>
                <a:rPr lang="zh-CN" altLang="en-US" sz="1500">
                  <a:latin typeface="微软雅黑" panose="020B0503020204020204" pitchFamily="34" charset="-122"/>
                  <a:ea typeface="微软雅黑" panose="020B0503020204020204" pitchFamily="34" charset="-122"/>
                </a:rPr>
                <a:t>将自动化、可视化、可控化、智能化、系统化、网络化、电子化的发展成果运用到物流系统。</a:t>
              </a:r>
            </a:p>
          </p:txBody>
        </p:sp>
        <p:grpSp>
          <p:nvGrpSpPr>
            <p:cNvPr id="10" name="组合 9"/>
            <p:cNvGrpSpPr/>
            <p:nvPr/>
          </p:nvGrpSpPr>
          <p:grpSpPr>
            <a:xfrm>
              <a:off x="816964" y="2487851"/>
              <a:ext cx="654934" cy="654934"/>
              <a:chOff x="1944015" y="3603384"/>
              <a:chExt cx="654934" cy="654934"/>
            </a:xfrm>
          </p:grpSpPr>
          <p:sp>
            <p:nvSpPr>
              <p:cNvPr id="19" name="椭圆 18"/>
              <p:cNvSpPr/>
              <p:nvPr/>
            </p:nvSpPr>
            <p:spPr>
              <a:xfrm>
                <a:off x="1944015" y="3603384"/>
                <a:ext cx="654934" cy="65493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Times New Roman" panose="02020603050405020304" pitchFamily="18" charset="0"/>
                  <a:cs typeface="Times New Roman" panose="02020603050405020304" pitchFamily="18" charset="0"/>
                </a:endParaRPr>
              </a:p>
            </p:txBody>
          </p:sp>
          <p:sp>
            <p:nvSpPr>
              <p:cNvPr id="9" name="椭圆 8"/>
              <p:cNvSpPr/>
              <p:nvPr/>
            </p:nvSpPr>
            <p:spPr>
              <a:xfrm>
                <a:off x="2005669" y="3665038"/>
                <a:ext cx="531627" cy="531627"/>
              </a:xfrm>
              <a:prstGeom prst="ellipse">
                <a:avLst/>
              </a:prstGeom>
              <a:gradFill>
                <a:gsLst>
                  <a:gs pos="0">
                    <a:srgbClr val="5A94F3"/>
                  </a:gs>
                  <a:gs pos="100000">
                    <a:srgbClr val="2F377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latin typeface="Times New Roman" panose="02020603050405020304" pitchFamily="18" charset="0"/>
                    <a:cs typeface="Times New Roman" panose="02020603050405020304" pitchFamily="18" charset="0"/>
                  </a:rPr>
                  <a:t>3</a:t>
                </a:r>
                <a:endParaRPr lang="zh-CN" altLang="en-US" b="1">
                  <a:latin typeface="Times New Roman" panose="02020603050405020304" pitchFamily="18" charset="0"/>
                  <a:cs typeface="Times New Roman" panose="02020603050405020304" pitchFamily="18" charset="0"/>
                </a:endParaRPr>
              </a:p>
            </p:txBody>
          </p:sp>
        </p:grpSp>
      </p:grpSp>
      <p:sp>
        <p:nvSpPr>
          <p:cNvPr id="14" name="菱形 13"/>
          <p:cNvSpPr/>
          <p:nvPr/>
        </p:nvSpPr>
        <p:spPr>
          <a:xfrm>
            <a:off x="1153800" y="2727965"/>
            <a:ext cx="1897912" cy="1818167"/>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a:solidFill>
                  <a:srgbClr val="2F3778"/>
                </a:solidFill>
                <a:latin typeface="微软雅黑" panose="020B0503020204020204" pitchFamily="34" charset="-122"/>
                <a:ea typeface="微软雅黑" panose="020B0503020204020204" pitchFamily="34" charset="-122"/>
              </a:rPr>
              <a:t>自动化</a:t>
            </a:r>
          </a:p>
        </p:txBody>
      </p:sp>
      <p:sp>
        <p:nvSpPr>
          <p:cNvPr id="28" name="菱形 27"/>
          <p:cNvSpPr/>
          <p:nvPr/>
        </p:nvSpPr>
        <p:spPr>
          <a:xfrm>
            <a:off x="3664021" y="2727965"/>
            <a:ext cx="1897912" cy="1818167"/>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a:solidFill>
                  <a:srgbClr val="2F3778"/>
                </a:solidFill>
                <a:latin typeface="微软雅黑" panose="020B0503020204020204" pitchFamily="34" charset="-122"/>
                <a:ea typeface="微软雅黑" panose="020B0503020204020204" pitchFamily="34" charset="-122"/>
              </a:rPr>
              <a:t>可视化</a:t>
            </a:r>
          </a:p>
        </p:txBody>
      </p:sp>
      <p:sp>
        <p:nvSpPr>
          <p:cNvPr id="29" name="菱形 28"/>
          <p:cNvSpPr/>
          <p:nvPr/>
        </p:nvSpPr>
        <p:spPr>
          <a:xfrm>
            <a:off x="6174242" y="2727965"/>
            <a:ext cx="1897912" cy="1818167"/>
          </a:xfrm>
          <a:prstGeom prst="diamond">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a:solidFill>
                  <a:srgbClr val="2F3778"/>
                </a:solidFill>
                <a:latin typeface="微软雅黑" panose="020B0503020204020204" pitchFamily="34" charset="-122"/>
                <a:ea typeface="微软雅黑" panose="020B0503020204020204" pitchFamily="34" charset="-122"/>
              </a:rPr>
              <a:t>智能化</a:t>
            </a:r>
          </a:p>
        </p:txBody>
      </p:sp>
    </p:spTree>
    <p:custDataLst>
      <p:tags r:id="rId1"/>
    </p:custDataLst>
    <p:extLst>
      <p:ext uri="{BB962C8B-B14F-4D97-AF65-F5344CB8AC3E}">
        <p14:creationId xmlns:p14="http://schemas.microsoft.com/office/powerpoint/2010/main" val="361886002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barn(inVertical)">
                                      <p:cBhvr>
                                        <p:cTn id="15" dur="500"/>
                                        <p:tgtEl>
                                          <p:spTgt spid="2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barn(inVertical)">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8"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23303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五：现代物流管理</a:t>
            </a:r>
          </a:p>
        </p:txBody>
      </p:sp>
    </p:spTree>
    <p:extLst>
      <p:ext uri="{BB962C8B-B14F-4D97-AF65-F5344CB8AC3E}">
        <p14:creationId xmlns:p14="http://schemas.microsoft.com/office/powerpoint/2010/main" val="280401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 </a:t>
              </a:r>
              <a:r>
                <a:rPr lang="zh-CN" altLang="en-US" sz="2700" b="1" dirty="0">
                  <a:solidFill>
                    <a:srgbClr val="002060"/>
                  </a:solidFill>
                  <a:latin typeface="微软雅黑" panose="020B0503020204020204" pitchFamily="34" charset="-122"/>
                  <a:ea typeface="微软雅黑" panose="020B0503020204020204" pitchFamily="34" charset="-122"/>
                  <a:cs typeface="+mj-cs"/>
                </a:rPr>
                <a:t>视频案例：智慧物流</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79295" y="1707515"/>
            <a:ext cx="4526280" cy="737235"/>
          </a:xfrm>
          <a:prstGeom prst="rect">
            <a:avLst/>
          </a:prstGeom>
          <a:noFill/>
        </p:spPr>
        <p:txBody>
          <a:bodyPr wrap="square" rtlCol="0" anchor="t">
            <a:spAutoFit/>
          </a:bodyPr>
          <a:lstStyle/>
          <a:p>
            <a:pPr>
              <a:lnSpc>
                <a:spcPct val="150000"/>
              </a:lnSpc>
            </a:pPr>
            <a:r>
              <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hlinkClick r:id="rId2" action="ppaction://hlinkfile"/>
              </a:rPr>
              <a:t>走近科学，智慧物流（上）</a:t>
            </a:r>
            <a:endParaRPr lang="zh-CN" altLang="en-US" sz="28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1979295" y="2644140"/>
            <a:ext cx="4208145" cy="521970"/>
          </a:xfrm>
          <a:prstGeom prst="rect">
            <a:avLst/>
          </a:prstGeom>
          <a:noFill/>
        </p:spPr>
        <p:txBody>
          <a:bodyPr wrap="square" rtlCol="0">
            <a:spAutoFit/>
          </a:bodyPr>
          <a:lstStyle/>
          <a:p>
            <a:r>
              <a:rPr lang="zh-CN" altLang="en-US" sz="2800">
                <a:latin typeface="微软雅黑" panose="020B0503020204020204" pitchFamily="34" charset="-122"/>
                <a:ea typeface="微软雅黑" panose="020B0503020204020204" pitchFamily="34" charset="-122"/>
                <a:hlinkClick r:id="rId3" action="ppaction://hlinkfile"/>
              </a:rPr>
              <a:t>走近科学，智慧物流（下）</a:t>
            </a:r>
            <a:endParaRPr lang="zh-CN" altLang="en-US" sz="2800">
              <a:latin typeface="微软雅黑" panose="020B0503020204020204" pitchFamily="34" charset="-122"/>
              <a:ea typeface="微软雅黑" panose="020B0503020204020204" pitchFamily="34" charset="-122"/>
            </a:endParaRPr>
          </a:p>
        </p:txBody>
      </p:sp>
      <p:sp>
        <p:nvSpPr>
          <p:cNvPr id="4" name="矩形 3"/>
          <p:cNvSpPr/>
          <p:nvPr/>
        </p:nvSpPr>
        <p:spPr>
          <a:xfrm>
            <a:off x="894063" y="3332239"/>
            <a:ext cx="6696744" cy="923330"/>
          </a:xfrm>
          <a:prstGeom prst="rect">
            <a:avLst/>
          </a:prstGeom>
        </p:spPr>
        <p:txBody>
          <a:bodyPr wrap="square">
            <a:spAutoFit/>
          </a:bodyPr>
          <a:lstStyle/>
          <a:p>
            <a:r>
              <a:rPr lang="zh-CN" altLang="en-US" dirty="0"/>
              <a:t>介绍现代物流技术时，强调工匠精神的重要性。通过分析自动化仓库、智能物流系统等技术的应用案例</a:t>
            </a:r>
            <a:r>
              <a:rPr lang="zh-CN" altLang="en-US" dirty="0" smtClean="0"/>
              <a:t>，理解</a:t>
            </a:r>
            <a:r>
              <a:rPr lang="zh-CN" altLang="en-US" dirty="0"/>
              <a:t>技术创新背后的工匠精神和精益求精的态度</a:t>
            </a:r>
            <a:r>
              <a:rPr lang="zh-CN" altLang="en-US"/>
              <a:t>，</a:t>
            </a:r>
            <a:r>
              <a:rPr lang="zh-CN" altLang="en-US" smtClean="0"/>
              <a:t>培养创新</a:t>
            </a:r>
            <a:r>
              <a:rPr lang="zh-CN" altLang="en-US" dirty="0"/>
              <a:t>意识和工匠精神。</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案例分析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23215" y="1059815"/>
            <a:ext cx="7863840" cy="1014730"/>
          </a:xfrm>
          <a:prstGeom prst="rect">
            <a:avLst/>
          </a:prstGeom>
          <a:noFill/>
        </p:spPr>
        <p:txBody>
          <a:bodyPr wrap="square" rtlCol="0" anchor="t">
            <a:spAutoFit/>
          </a:bodyPr>
          <a:lstStyle/>
          <a:p>
            <a:pPr algn="just">
              <a:lnSpc>
                <a:spcPct val="150000"/>
              </a:lnSpc>
            </a:pPr>
            <a:r>
              <a:rPr lang="zh-CN" altLang="en-US" sz="2000">
                <a:latin typeface="微软雅黑" panose="020B0503020204020204" pitchFamily="34" charset="-122"/>
                <a:ea typeface="微软雅黑" panose="020B0503020204020204" pitchFamily="34" charset="-122"/>
              </a:rPr>
              <a:t>【案例思考】</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蒙牛乳业自动化立体仓库</a:t>
            </a:r>
            <a:endParaRPr lang="zh-CN" altLang="en-US" sz="2000">
              <a:latin typeface="微软雅黑" panose="020B0503020204020204" pitchFamily="34" charset="-122"/>
              <a:ea typeface="微软雅黑" panose="020B0503020204020204" pitchFamily="34" charset="-122"/>
            </a:endParaRPr>
          </a:p>
          <a:p>
            <a:pPr algn="just">
              <a:lnSpc>
                <a:spcPct val="150000"/>
              </a:lnSpc>
            </a:pPr>
            <a:r>
              <a:rPr lang="zh-CN" altLang="en-US" sz="2000">
                <a:latin typeface="微软雅黑" panose="020B0503020204020204" pitchFamily="34" charset="-122"/>
                <a:ea typeface="微软雅黑" panose="020B0503020204020204" pitchFamily="34" charset="-122"/>
              </a:rPr>
              <a:t>　　蒙牛乳业自动化立体仓库应用了哪些现代物流技术？</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标题 1"/>
          <p:cNvSpPr>
            <a:spLocks noGrp="1"/>
          </p:cNvSpPr>
          <p:nvPr>
            <p:ph type="title"/>
          </p:nvPr>
        </p:nvSpPr>
        <p:spPr>
          <a:xfrm>
            <a:off x="747713" y="490050"/>
            <a:ext cx="8229600" cy="652462"/>
          </a:xfrm>
        </p:spPr>
        <p:txBody>
          <a:bodyPr/>
          <a:lstStyle/>
          <a:p>
            <a:pPr algn="ctr"/>
            <a:r>
              <a:rPr lang="zh-CN" altLang="en-US" b="1" dirty="0">
                <a:solidFill>
                  <a:srgbClr val="002060"/>
                </a:solidFill>
                <a:latin typeface="微软雅黑" panose="020B0503020204020204" pitchFamily="34" charset="-122"/>
                <a:ea typeface="微软雅黑" panose="020B0503020204020204" pitchFamily="34" charset="-122"/>
              </a:rPr>
              <a:t>总结</a:t>
            </a:r>
          </a:p>
        </p:txBody>
      </p:sp>
      <p:sp>
        <p:nvSpPr>
          <p:cNvPr id="2052" name="内容占位符 2"/>
          <p:cNvSpPr>
            <a:spLocks noGrp="1"/>
          </p:cNvSpPr>
          <p:nvPr>
            <p:ph sz="quarter" idx="1"/>
          </p:nvPr>
        </p:nvSpPr>
        <p:spPr>
          <a:xfrm>
            <a:off x="1806087" y="1785938"/>
            <a:ext cx="6112852" cy="1952991"/>
          </a:xfrm>
          <a:ln w="19050">
            <a:solidFill>
              <a:srgbClr val="002060"/>
            </a:solidFill>
          </a:ln>
        </p:spPr>
        <p:txBody>
          <a:bodyPr>
            <a:normAutofit/>
          </a:bodyPr>
          <a:lstStyle/>
          <a:p>
            <a:pPr>
              <a:lnSpc>
                <a:spcPct val="150000"/>
              </a:lnSpc>
              <a:buClr>
                <a:schemeClr val="tx1"/>
              </a:buClr>
              <a:buFont typeface="Wingdings" panose="05000000000000000000" pitchFamily="2" charset="2"/>
              <a:buChar char="Ø"/>
            </a:pPr>
            <a:r>
              <a:rPr lang="zh-CN" altLang="en-US" sz="1650" b="1" dirty="0" smtClean="0">
                <a:solidFill>
                  <a:schemeClr val="tx1"/>
                </a:solidFill>
                <a:latin typeface="微软雅黑" panose="020B0503020204020204" pitchFamily="34" charset="-122"/>
                <a:ea typeface="微软雅黑" panose="020B0503020204020204" pitchFamily="34" charset="-122"/>
              </a:rPr>
              <a:t>物流</a:t>
            </a:r>
            <a:r>
              <a:rPr lang="zh-CN" altLang="en-US" sz="1650" b="1" dirty="0">
                <a:solidFill>
                  <a:schemeClr val="tx1"/>
                </a:solidFill>
                <a:latin typeface="微软雅黑" panose="020B0503020204020204" pitchFamily="34" charset="-122"/>
                <a:ea typeface="微软雅黑" panose="020B0503020204020204" pitchFamily="34" charset="-122"/>
              </a:rPr>
              <a:t>信息技术不断更新，为解决电子商务物流中的难题提供了极大的便利。</a:t>
            </a:r>
            <a:endParaRPr lang="en-US" altLang="zh-CN" sz="1650" b="1" dirty="0">
              <a:solidFill>
                <a:schemeClr val="tx1"/>
              </a:solidFill>
              <a:latin typeface="微软雅黑" panose="020B0503020204020204" pitchFamily="34" charset="-122"/>
              <a:ea typeface="微软雅黑" panose="020B0503020204020204" pitchFamily="34" charset="-122"/>
            </a:endParaRPr>
          </a:p>
          <a:p>
            <a:pPr>
              <a:lnSpc>
                <a:spcPct val="150000"/>
              </a:lnSpc>
              <a:buClr>
                <a:schemeClr val="tx1"/>
              </a:buClr>
              <a:buFont typeface="Wingdings" panose="05000000000000000000" pitchFamily="2" charset="2"/>
              <a:buChar char="Ø"/>
            </a:pPr>
            <a:r>
              <a:rPr lang="zh-CN" altLang="en-US" sz="1650" b="1" dirty="0">
                <a:solidFill>
                  <a:schemeClr val="tx1"/>
                </a:solidFill>
                <a:latin typeface="微软雅黑" panose="020B0503020204020204" pitchFamily="34" charset="-122"/>
                <a:ea typeface="微软雅黑" panose="020B0503020204020204" pitchFamily="34" charset="-122"/>
              </a:rPr>
              <a:t>智能终端技术将成为今后该领域的热点。</a:t>
            </a:r>
            <a:endParaRPr lang="en-US" altLang="zh-CN" sz="1650" b="1" dirty="0">
              <a:solidFill>
                <a:schemeClr val="tx1"/>
              </a:solidFill>
              <a:latin typeface="微软雅黑" panose="020B0503020204020204" pitchFamily="34" charset="-122"/>
              <a:ea typeface="微软雅黑" panose="020B0503020204020204" pitchFamily="34" charset="-122"/>
            </a:endParaRPr>
          </a:p>
        </p:txBody>
      </p:sp>
      <p:graphicFrame>
        <p:nvGraphicFramePr>
          <p:cNvPr id="2050" name="Object 2"/>
          <p:cNvGraphicFramePr>
            <a:graphicFrameLocks noChangeAspect="1"/>
          </p:cNvGraphicFramePr>
          <p:nvPr>
            <p:extLst/>
          </p:nvPr>
        </p:nvGraphicFramePr>
        <p:xfrm>
          <a:off x="7786688" y="3099288"/>
          <a:ext cx="1190625" cy="1714500"/>
        </p:xfrm>
        <a:graphic>
          <a:graphicData uri="http://schemas.openxmlformats.org/presentationml/2006/ole">
            <mc:AlternateContent xmlns:mc="http://schemas.openxmlformats.org/markup-compatibility/2006">
              <mc:Choice xmlns:v="urn:schemas-microsoft-com:vml" Requires="v">
                <p:oleObj spid="_x0000_s5133" name="Clip" r:id="rId3" imgW="1191240" imgH="2286360" progId="MS_ClipArt_Gallery.2">
                  <p:embed/>
                </p:oleObj>
              </mc:Choice>
              <mc:Fallback>
                <p:oleObj name="Clip" r:id="rId3" imgW="1191240" imgH="228636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6688" y="3099288"/>
                        <a:ext cx="1190625" cy="1714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332961273"/>
      </p:ext>
    </p:extLst>
  </p:cSld>
  <p:clrMapOvr>
    <a:masterClrMapping/>
  </p:clrMapOvr>
  <p:transition spd="slow">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标题 1"/>
          <p:cNvSpPr>
            <a:spLocks noGrp="1"/>
          </p:cNvSpPr>
          <p:nvPr>
            <p:ph type="title"/>
          </p:nvPr>
        </p:nvSpPr>
        <p:spPr>
          <a:xfrm>
            <a:off x="785814" y="419101"/>
            <a:ext cx="8229600" cy="652463"/>
          </a:xfrm>
        </p:spPr>
        <p:txBody>
          <a:bodyPr>
            <a:normAutofit/>
          </a:bodyPr>
          <a:lstStyle/>
          <a:p>
            <a:pPr algn="ctr"/>
            <a:r>
              <a:rPr lang="zh-CN" altLang="en-US" b="1" dirty="0" smtClean="0">
                <a:solidFill>
                  <a:srgbClr val="002060"/>
                </a:solidFill>
                <a:latin typeface="微软雅黑" panose="020B0503020204020204" pitchFamily="34" charset="-122"/>
                <a:ea typeface="微软雅黑" panose="020B0503020204020204" pitchFamily="34" charset="-122"/>
              </a:rPr>
              <a:t>作业</a:t>
            </a:r>
            <a:endParaRPr lang="zh-CN" altLang="en-US" b="1" dirty="0">
              <a:solidFill>
                <a:srgbClr val="002060"/>
              </a:solidFill>
              <a:latin typeface="微软雅黑" panose="020B0503020204020204" pitchFamily="34" charset="-122"/>
              <a:ea typeface="微软雅黑" panose="020B0503020204020204" pitchFamily="34" charset="-122"/>
            </a:endParaRPr>
          </a:p>
        </p:txBody>
      </p:sp>
      <p:graphicFrame>
        <p:nvGraphicFramePr>
          <p:cNvPr id="3074" name="Object 2"/>
          <p:cNvGraphicFramePr>
            <a:graphicFrameLocks noChangeAspect="1"/>
          </p:cNvGraphicFramePr>
          <p:nvPr>
            <p:extLst/>
          </p:nvPr>
        </p:nvGraphicFramePr>
        <p:xfrm>
          <a:off x="8216412" y="3494942"/>
          <a:ext cx="975214" cy="1516673"/>
        </p:xfrm>
        <a:graphic>
          <a:graphicData uri="http://schemas.openxmlformats.org/presentationml/2006/ole">
            <mc:AlternateContent xmlns:mc="http://schemas.openxmlformats.org/markup-compatibility/2006">
              <mc:Choice xmlns:v="urn:schemas-microsoft-com:vml" Requires="v">
                <p:oleObj spid="_x0000_s6157" name="Clip" r:id="rId3" imgW="1191240" imgH="2286360" progId="MS_ClipArt_Gallery.2">
                  <p:embed/>
                </p:oleObj>
              </mc:Choice>
              <mc:Fallback>
                <p:oleObj name="Clip" r:id="rId3" imgW="1191240" imgH="2286360" progId="MS_ClipArt_Gallery.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412" y="3494942"/>
                        <a:ext cx="975214" cy="1516673"/>
                      </a:xfrm>
                      <a:prstGeom prst="rect">
                        <a:avLst/>
                      </a:prstGeom>
                      <a:noFill/>
                      <a:ln>
                        <a:noFill/>
                      </a:ln>
                      <a:effectLst/>
                    </p:spPr>
                  </p:pic>
                </p:oleObj>
              </mc:Fallback>
            </mc:AlternateContent>
          </a:graphicData>
        </a:graphic>
      </p:graphicFrame>
      <p:sp>
        <p:nvSpPr>
          <p:cNvPr id="6" name="矩形 5"/>
          <p:cNvSpPr/>
          <p:nvPr/>
        </p:nvSpPr>
        <p:spPr>
          <a:xfrm>
            <a:off x="1653505" y="1714500"/>
            <a:ext cx="6903062" cy="2143125"/>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342900">
              <a:lnSpc>
                <a:spcPct val="150000"/>
              </a:lnSpc>
              <a:buFont typeface="Wingdings" pitchFamily="2" charset="2"/>
              <a:buChar char="l"/>
              <a:defRPr/>
            </a:pPr>
            <a:r>
              <a:rPr lang="zh-CN" altLang="en-US" sz="1600" b="1" dirty="0">
                <a:solidFill>
                  <a:prstClr val="black"/>
                </a:solidFill>
                <a:latin typeface="微软雅黑" pitchFamily="34" charset="-122"/>
                <a:ea typeface="微软雅黑" pitchFamily="34" charset="-122"/>
              </a:rPr>
              <a:t>菜鸟收购高德地图，对客户路线不断改进算法，并能预测相对拥堵路段，这些用到了哪些技术？</a:t>
            </a:r>
            <a:endParaRPr lang="en-US" altLang="zh-CN" sz="1600" b="1" dirty="0">
              <a:solidFill>
                <a:prstClr val="black"/>
              </a:solidFill>
              <a:latin typeface="微软雅黑" pitchFamily="34" charset="-122"/>
              <a:ea typeface="微软雅黑" pitchFamily="34" charset="-122"/>
            </a:endParaRPr>
          </a:p>
          <a:p>
            <a:pPr defTabSz="342900">
              <a:lnSpc>
                <a:spcPct val="150000"/>
              </a:lnSpc>
              <a:buFont typeface="Wingdings" pitchFamily="2" charset="2"/>
              <a:buChar char="l"/>
              <a:defRPr/>
            </a:pPr>
            <a:r>
              <a:rPr lang="zh-CN" altLang="en-US" sz="1600" b="1" dirty="0">
                <a:solidFill>
                  <a:prstClr val="black"/>
                </a:solidFill>
                <a:latin typeface="微软雅黑" pitchFamily="34" charset="-122"/>
                <a:ea typeface="微软雅黑" pitchFamily="34" charset="-122"/>
              </a:rPr>
              <a:t>由快递泄露用户信息的现象十分常见，</a:t>
            </a:r>
            <a:r>
              <a:rPr lang="en-US" altLang="zh-CN" sz="1600" b="1" dirty="0">
                <a:solidFill>
                  <a:prstClr val="black"/>
                </a:solidFill>
                <a:latin typeface="微软雅黑" pitchFamily="34" charset="-122"/>
                <a:ea typeface="微软雅黑" pitchFamily="34" charset="-122"/>
              </a:rPr>
              <a:t> </a:t>
            </a:r>
            <a:r>
              <a:rPr lang="zh-CN" altLang="en-US" sz="1600" b="1" dirty="0">
                <a:solidFill>
                  <a:prstClr val="black"/>
                </a:solidFill>
                <a:latin typeface="微软雅黑" pitchFamily="34" charset="-122"/>
                <a:ea typeface="微软雅黑" pitchFamily="34" charset="-122"/>
              </a:rPr>
              <a:t>现在有哪些方法解决此问题？还有没有更好的方法？</a:t>
            </a:r>
            <a:endParaRPr lang="en-US" altLang="zh-CN" sz="1600" b="1" dirty="0">
              <a:solidFill>
                <a:prstClr val="black"/>
              </a:solidFill>
              <a:latin typeface="微软雅黑" pitchFamily="34" charset="-122"/>
              <a:ea typeface="微软雅黑" pitchFamily="34" charset="-122"/>
            </a:endParaRPr>
          </a:p>
          <a:p>
            <a:pPr indent="-257175" defTabSz="342900">
              <a:lnSpc>
                <a:spcPct val="150000"/>
              </a:lnSpc>
              <a:buFont typeface="Wingdings" pitchFamily="2" charset="2"/>
              <a:buChar char="l"/>
              <a:defRPr/>
            </a:pPr>
            <a:r>
              <a:rPr lang="zh-CN" altLang="en-US" sz="1600" b="1" dirty="0">
                <a:solidFill>
                  <a:prstClr val="black"/>
                </a:solidFill>
                <a:latin typeface="微软雅黑" pitchFamily="34" charset="-122"/>
                <a:ea typeface="微软雅黑" pitchFamily="34" charset="-122"/>
              </a:rPr>
              <a:t>有哪些技术可以解决食品安全的追踪、货物的防盗等问题？</a:t>
            </a:r>
          </a:p>
        </p:txBody>
      </p:sp>
    </p:spTree>
    <p:extLst>
      <p:ext uri="{BB962C8B-B14F-4D97-AF65-F5344CB8AC3E}">
        <p14:creationId xmlns:p14="http://schemas.microsoft.com/office/powerpoint/2010/main" val="2772723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任务四</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987824" y="2455290"/>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现代物流技术</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9501604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192908"/>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）熟悉常见</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的物流信息技术</a:t>
            </a: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）理解智慧物的</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内涵</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）理解智慧物流的特征</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掌握常见的物流</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信息技术的应用场景</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树立团队合作的</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意识</a:t>
            </a:r>
          </a:p>
        </p:txBody>
      </p:sp>
      <p:sp>
        <p:nvSpPr>
          <p:cNvPr id="16" name="文本框 15"/>
          <p:cNvSpPr txBox="1"/>
          <p:nvPr/>
        </p:nvSpPr>
        <p:spPr>
          <a:xfrm>
            <a:off x="6429006" y="1442493"/>
            <a:ext cx="2331720" cy="2246769"/>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物流信息技术</a:t>
            </a:r>
          </a:p>
          <a:p>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难点</a:t>
            </a:r>
          </a:p>
          <a:p>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sym typeface="+mn-ea"/>
              </a:rPr>
              <a:t>物流信息技术</a:t>
            </a:r>
          </a:p>
        </p:txBody>
      </p:sp>
    </p:spTree>
    <p:extLst>
      <p:ext uri="{BB962C8B-B14F-4D97-AF65-F5344CB8AC3E}">
        <p14:creationId xmlns:p14="http://schemas.microsoft.com/office/powerpoint/2010/main" val="220744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97599" y="123478"/>
            <a:ext cx="6855801"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zh-CN" altLang="en-US" sz="2700" b="1" dirty="0" smtClean="0">
                <a:solidFill>
                  <a:srgbClr val="5B9BD5">
                    <a:lumMod val="50000"/>
                  </a:srgbClr>
                </a:solidFill>
                <a:latin typeface="微软雅黑" panose="020B0503020204020204" pitchFamily="34" charset="-122"/>
                <a:ea typeface="微软雅黑" panose="020B0503020204020204" pitchFamily="34" charset="-122"/>
                <a:cs typeface="+mj-cs"/>
              </a:rPr>
              <a:t>一、现代物流技术</a:t>
            </a:r>
            <a:endParaRPr lang="en-US" altLang="zh-CN" sz="2700" b="1" dirty="0" smtClean="0">
              <a:solidFill>
                <a:srgbClr val="5B9BD5">
                  <a:lumMod val="50000"/>
                </a:srgbClr>
              </a:solidFill>
              <a:latin typeface="微软雅黑" panose="020B0503020204020204" pitchFamily="34" charset="-122"/>
              <a:ea typeface="微软雅黑" panose="020B0503020204020204" pitchFamily="34" charset="-122"/>
              <a:cs typeface="+mj-cs"/>
            </a:endParaRPr>
          </a:p>
          <a:p>
            <a:pPr defTabSz="342900" eaLnBrk="1" hangingPunct="1">
              <a:spcBef>
                <a:spcPct val="50000"/>
              </a:spcBef>
            </a:pPr>
            <a:r>
              <a:rPr lang="zh-CN" altLang="en-US" sz="2700" b="1" dirty="0" smtClean="0">
                <a:solidFill>
                  <a:srgbClr val="5B9BD5">
                    <a:lumMod val="50000"/>
                  </a:srgbClr>
                </a:solidFill>
                <a:latin typeface="微软雅黑" panose="020B0503020204020204" pitchFamily="34" charset="-122"/>
                <a:ea typeface="微软雅黑" panose="020B0503020204020204" pitchFamily="34" charset="-122"/>
                <a:cs typeface="+mj-cs"/>
              </a:rPr>
              <a:t>案例：</a:t>
            </a:r>
            <a:endPar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endParaRPr>
          </a:p>
        </p:txBody>
      </p:sp>
      <p:sp>
        <p:nvSpPr>
          <p:cNvPr id="5" name="下箭头 4"/>
          <p:cNvSpPr/>
          <p:nvPr/>
        </p:nvSpPr>
        <p:spPr>
          <a:xfrm>
            <a:off x="8465128" y="1430057"/>
            <a:ext cx="590750" cy="1579418"/>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数据</a:t>
            </a:r>
          </a:p>
        </p:txBody>
      </p:sp>
      <p:sp>
        <p:nvSpPr>
          <p:cNvPr id="7" name="文本框 6"/>
          <p:cNvSpPr txBox="1"/>
          <p:nvPr/>
        </p:nvSpPr>
        <p:spPr>
          <a:xfrm>
            <a:off x="2483768" y="854447"/>
            <a:ext cx="5909352" cy="523220"/>
          </a:xfrm>
          <a:prstGeom prst="rect">
            <a:avLst/>
          </a:prstGeom>
          <a:noFill/>
        </p:spPr>
        <p:txBody>
          <a:bodyPr wrap="square" rtlCol="0" anchor="t">
            <a:spAutoFit/>
          </a:bodyPr>
          <a:lstStyle/>
          <a:p>
            <a:r>
              <a:rPr lang="zh-CN" altLang="en-US" sz="1400" dirty="0">
                <a:solidFill>
                  <a:srgbClr val="FF0000"/>
                </a:solidFill>
                <a:hlinkClick r:id="rId2"/>
              </a:rPr>
              <a:t>京东无人</a:t>
            </a:r>
            <a:r>
              <a:rPr lang="zh-CN" altLang="en-US" sz="1400" dirty="0" smtClean="0">
                <a:solidFill>
                  <a:srgbClr val="FF0000"/>
                </a:solidFill>
                <a:hlinkClick r:id="rId2"/>
              </a:rPr>
              <a:t>仓</a:t>
            </a:r>
          </a:p>
          <a:p>
            <a:r>
              <a:rPr lang="zh-CN" altLang="en-US" sz="1400" dirty="0" smtClean="0"/>
              <a:t>https://v-wb.youku.com/v_show/id_XNDAxMTM0Njk2MA==.html</a:t>
            </a:r>
            <a:endParaRPr lang="zh-CN" altLang="en-US" sz="1400" dirty="0"/>
          </a:p>
        </p:txBody>
      </p:sp>
    </p:spTree>
    <p:extLst>
      <p:ext uri="{BB962C8B-B14F-4D97-AF65-F5344CB8AC3E}">
        <p14:creationId xmlns:p14="http://schemas.microsoft.com/office/powerpoint/2010/main" val="18882060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97599" y="123478"/>
            <a:ext cx="6855801"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zh-CN" altLang="en-US" sz="2700" b="1" dirty="0" smtClean="0">
                <a:solidFill>
                  <a:srgbClr val="5B9BD5">
                    <a:lumMod val="50000"/>
                  </a:srgbClr>
                </a:solidFill>
                <a:latin typeface="微软雅黑" panose="020B0503020204020204" pitchFamily="34" charset="-122"/>
                <a:ea typeface="微软雅黑" panose="020B0503020204020204" pitchFamily="34" charset="-122"/>
                <a:cs typeface="+mj-cs"/>
              </a:rPr>
              <a:t>一、现代物流技术</a:t>
            </a:r>
            <a:endParaRPr lang="en-US" altLang="zh-CN" sz="2700" b="1" dirty="0" smtClean="0">
              <a:solidFill>
                <a:srgbClr val="5B9BD5">
                  <a:lumMod val="50000"/>
                </a:srgbClr>
              </a:solidFill>
              <a:latin typeface="微软雅黑" panose="020B0503020204020204" pitchFamily="34" charset="-122"/>
              <a:ea typeface="微软雅黑" panose="020B0503020204020204" pitchFamily="34" charset="-122"/>
              <a:cs typeface="+mj-cs"/>
            </a:endParaRPr>
          </a:p>
          <a:p>
            <a:pPr defTabSz="342900" eaLnBrk="1" hangingPunct="1">
              <a:spcBef>
                <a:spcPct val="50000"/>
              </a:spcBef>
            </a:pPr>
            <a:r>
              <a:rPr lang="en-US" altLang="zh-CN" sz="2700" b="1" dirty="0" smtClean="0">
                <a:solidFill>
                  <a:srgbClr val="5B9BD5">
                    <a:lumMod val="50000"/>
                  </a:srgbClr>
                </a:solidFill>
                <a:latin typeface="微软雅黑" panose="020B0503020204020204" pitchFamily="34" charset="-122"/>
                <a:ea typeface="微软雅黑" panose="020B0503020204020204" pitchFamily="34" charset="-122"/>
                <a:cs typeface="+mj-cs"/>
              </a:rPr>
              <a:t>1</a:t>
            </a: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sp>
        <p:nvSpPr>
          <p:cNvPr id="5" name="下箭头 4"/>
          <p:cNvSpPr/>
          <p:nvPr/>
        </p:nvSpPr>
        <p:spPr>
          <a:xfrm>
            <a:off x="8465128" y="1430057"/>
            <a:ext cx="590750" cy="1579418"/>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数据</a:t>
            </a:r>
          </a:p>
        </p:txBody>
      </p:sp>
      <p:graphicFrame>
        <p:nvGraphicFramePr>
          <p:cNvPr id="6" name="图示 5"/>
          <p:cNvGraphicFramePr/>
          <p:nvPr>
            <p:extLst/>
          </p:nvPr>
        </p:nvGraphicFramePr>
        <p:xfrm>
          <a:off x="2041613" y="2722419"/>
          <a:ext cx="6111787" cy="14270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 name="矩形 28"/>
          <p:cNvSpPr/>
          <p:nvPr/>
        </p:nvSpPr>
        <p:spPr>
          <a:xfrm>
            <a:off x="2041613" y="1448277"/>
            <a:ext cx="6111787" cy="7714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defTabSz="342900">
              <a:lnSpc>
                <a:spcPct val="150000"/>
              </a:lnSpc>
            </a:pPr>
            <a:r>
              <a:rPr lang="zh-CN" altLang="en-US" sz="1500" b="1" dirty="0">
                <a:solidFill>
                  <a:prstClr val="black"/>
                </a:solidFill>
                <a:latin typeface="微软雅黑" panose="020B0503020204020204" pitchFamily="34" charset="-122"/>
                <a:ea typeface="微软雅黑" panose="020B0503020204020204" pitchFamily="34" charset="-122"/>
              </a:rPr>
              <a:t>数据是人们用来反映客观事物而记录下来的、可以鉴别的符号，是客观事物的基本表达方式。</a:t>
            </a:r>
          </a:p>
        </p:txBody>
      </p:sp>
    </p:spTree>
    <p:extLst>
      <p:ext uri="{BB962C8B-B14F-4D97-AF65-F5344CB8AC3E}">
        <p14:creationId xmlns:p14="http://schemas.microsoft.com/office/powerpoint/2010/main" val="338819597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sp>
        <p:nvSpPr>
          <p:cNvPr id="4" name="矩形 3"/>
          <p:cNvSpPr/>
          <p:nvPr/>
        </p:nvSpPr>
        <p:spPr>
          <a:xfrm>
            <a:off x="2101660" y="1299278"/>
            <a:ext cx="5077558" cy="57801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algn="ctr" defTabSz="342900"/>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哈特莱（</a:t>
            </a:r>
            <a:r>
              <a:rPr lang="en-US" altLang="zh-CN"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1928</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）认为</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信息是指有新内容、新知识的消息</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350" b="1" dirty="0">
              <a:solidFill>
                <a:prstClr val="black"/>
              </a:solidFill>
              <a:latin typeface="微软雅黑" panose="020B0503020204020204" pitchFamily="34" charset="-122"/>
              <a:ea typeface="微软雅黑" panose="020B0503020204020204" pitchFamily="34" charset="-122"/>
            </a:endParaRPr>
          </a:p>
        </p:txBody>
      </p:sp>
      <p:sp>
        <p:nvSpPr>
          <p:cNvPr id="26" name="矩形 25"/>
          <p:cNvSpPr/>
          <p:nvPr/>
        </p:nvSpPr>
        <p:spPr>
          <a:xfrm>
            <a:off x="2101659" y="2078594"/>
            <a:ext cx="5077558" cy="5719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algn="ctr" defTabSz="342900"/>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香农（</a:t>
            </a:r>
            <a:r>
              <a:rPr lang="en-US" altLang="zh-CN"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1948</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）认为</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信息是用以消除随机不确定性的东西</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7" name="矩形 26"/>
          <p:cNvSpPr/>
          <p:nvPr/>
        </p:nvSpPr>
        <p:spPr>
          <a:xfrm>
            <a:off x="2101659" y="2880085"/>
            <a:ext cx="5077558" cy="7714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algn="ctr" defTabSz="3429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维纳（</a:t>
            </a:r>
            <a:r>
              <a:rPr lang="en-US" altLang="zh-CN"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1948</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）认为</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信息是人们在适应外部世界、控制外部世界的过程中同外部世界交换内容的名称</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28" name="矩形 27"/>
          <p:cNvSpPr/>
          <p:nvPr/>
        </p:nvSpPr>
        <p:spPr>
          <a:xfrm>
            <a:off x="2101659" y="3908785"/>
            <a:ext cx="5077558" cy="7714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algn="ctr" defTabSz="342900">
              <a:lnSpc>
                <a:spcPct val="150000"/>
              </a:lnSpc>
            </a:pP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朗高（</a:t>
            </a:r>
            <a:r>
              <a:rPr lang="en-US" altLang="zh-CN"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1975</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）认为</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信息是反映事物的形成、关系和差别的东西，它包含在事物的差异之中，而不是在事物本身</a:t>
            </a:r>
            <a:r>
              <a:rPr lang="en-US"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35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p>
        </p:txBody>
      </p:sp>
      <p:sp>
        <p:nvSpPr>
          <p:cNvPr id="5" name="下箭头 4"/>
          <p:cNvSpPr/>
          <p:nvPr/>
        </p:nvSpPr>
        <p:spPr>
          <a:xfrm>
            <a:off x="7645783" y="1565564"/>
            <a:ext cx="590750" cy="1579418"/>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信息</a:t>
            </a:r>
          </a:p>
        </p:txBody>
      </p:sp>
    </p:spTree>
    <p:extLst>
      <p:ext uri="{BB962C8B-B14F-4D97-AF65-F5344CB8AC3E}">
        <p14:creationId xmlns:p14="http://schemas.microsoft.com/office/powerpoint/2010/main" val="1417627036"/>
      </p:ext>
    </p:extLst>
  </p:cSld>
  <p:clrMapOvr>
    <a:masterClrMapping/>
  </p:clrMapOvr>
  <mc:AlternateContent xmlns:mc="http://schemas.openxmlformats.org/markup-compatibility/2006" xmlns:p14="http://schemas.microsoft.com/office/powerpoint/2010/main">
    <mc:Choice Requires="p14">
      <p:transition spd="slow">
        <p14:flythroug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2"/>
          <p:cNvSpPr txBox="1">
            <a:spLocks noChangeArrowheads="1"/>
          </p:cNvSpPr>
          <p:nvPr/>
        </p:nvSpPr>
        <p:spPr bwMode="auto">
          <a:xfrm>
            <a:off x="1274885" y="450199"/>
            <a:ext cx="685580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342900" eaLnBrk="1" hangingPunct="1">
              <a:spcBef>
                <a:spcPct val="50000"/>
              </a:spcBef>
            </a:pPr>
            <a:r>
              <a:rPr lang="en-US" altLang="zh-CN" sz="2700" b="1" dirty="0">
                <a:solidFill>
                  <a:srgbClr val="5B9BD5">
                    <a:lumMod val="50000"/>
                  </a:srgbClr>
                </a:solidFill>
                <a:latin typeface="微软雅黑" panose="020B0503020204020204" pitchFamily="34" charset="-122"/>
                <a:ea typeface="微软雅黑" panose="020B0503020204020204" pitchFamily="34" charset="-122"/>
                <a:cs typeface="+mj-cs"/>
              </a:rPr>
              <a:t>1. </a:t>
            </a:r>
            <a:r>
              <a:rPr lang="zh-CN" altLang="en-US" sz="2700" b="1" dirty="0">
                <a:solidFill>
                  <a:srgbClr val="5B9BD5">
                    <a:lumMod val="50000"/>
                  </a:srgbClr>
                </a:solidFill>
                <a:latin typeface="微软雅黑" panose="020B0503020204020204" pitchFamily="34" charset="-122"/>
                <a:ea typeface="微软雅黑" panose="020B0503020204020204" pitchFamily="34" charset="-122"/>
                <a:cs typeface="+mj-cs"/>
              </a:rPr>
              <a:t>基本概念</a:t>
            </a:r>
          </a:p>
        </p:txBody>
      </p:sp>
      <p:sp>
        <p:nvSpPr>
          <p:cNvPr id="5" name="下箭头 4"/>
          <p:cNvSpPr/>
          <p:nvPr/>
        </p:nvSpPr>
        <p:spPr>
          <a:xfrm>
            <a:off x="8451274" y="1499447"/>
            <a:ext cx="590750" cy="1579418"/>
          </a:xfrm>
          <a:prstGeom prst="downArrow">
            <a:avLst/>
          </a:prstGeom>
          <a:ln>
            <a:noFill/>
          </a:ln>
          <a:effectLst>
            <a:reflection blurRad="6350" stA="50000" endA="295" endPos="9200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r>
              <a:rPr lang="zh-CN" altLang="en-US" b="1" dirty="0">
                <a:solidFill>
                  <a:prstClr val="white"/>
                </a:solidFill>
                <a:latin typeface="微软雅黑" panose="020B0503020204020204" pitchFamily="34" charset="-122"/>
                <a:ea typeface="微软雅黑" panose="020B0503020204020204" pitchFamily="34" charset="-122"/>
              </a:rPr>
              <a:t>信息</a:t>
            </a:r>
          </a:p>
        </p:txBody>
      </p:sp>
      <p:graphicFrame>
        <p:nvGraphicFramePr>
          <p:cNvPr id="6" name="图示 5"/>
          <p:cNvGraphicFramePr/>
          <p:nvPr>
            <p:extLst>
              <p:ext uri="{D42A27DB-BD31-4B8C-83A1-F6EECF244321}">
                <p14:modId xmlns:p14="http://schemas.microsoft.com/office/powerpoint/2010/main" val="2081814698"/>
              </p:ext>
            </p:extLst>
          </p:nvPr>
        </p:nvGraphicFramePr>
        <p:xfrm>
          <a:off x="2131669" y="2136991"/>
          <a:ext cx="6111787" cy="26671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9" name="矩形 28"/>
          <p:cNvSpPr/>
          <p:nvPr/>
        </p:nvSpPr>
        <p:spPr>
          <a:xfrm>
            <a:off x="2131668" y="1113702"/>
            <a:ext cx="6111787" cy="77148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chorCtr="1">
            <a:noAutofit/>
          </a:bodyPr>
          <a:lstStyle/>
          <a:p>
            <a:pPr defTabSz="342900">
              <a:lnSpc>
                <a:spcPct val="150000"/>
              </a:lnSpc>
            </a:pPr>
            <a:r>
              <a:rPr lang="zh-CN" altLang="en-US" sz="1500" b="1" dirty="0">
                <a:solidFill>
                  <a:prstClr val="black"/>
                </a:solidFill>
                <a:latin typeface="微软雅黑" panose="020B0503020204020204" pitchFamily="34" charset="-122"/>
                <a:ea typeface="微软雅黑" panose="020B0503020204020204" pitchFamily="34" charset="-122"/>
              </a:rPr>
              <a:t>信息是客观世界中各种事物的特征和变化的反映，是可借某种载体加以传递的有用知识。</a:t>
            </a:r>
          </a:p>
        </p:txBody>
      </p:sp>
    </p:spTree>
    <p:extLst>
      <p:ext uri="{BB962C8B-B14F-4D97-AF65-F5344CB8AC3E}">
        <p14:creationId xmlns:p14="http://schemas.microsoft.com/office/powerpoint/2010/main" val="323982532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Lst>
</file>

<file path=ppt/tags/tag10.xml><?xml version="1.0" encoding="utf-8"?>
<p:tagLst xmlns:a="http://schemas.openxmlformats.org/drawingml/2006/main" xmlns:r="http://schemas.openxmlformats.org/officeDocument/2006/relationships" xmlns:p="http://schemas.openxmlformats.org/presentationml/2006/main">
  <p:tag name="ISLIDE.ICON" val="#400458;"/>
</p:tagLst>
</file>

<file path=ppt/tags/tag11.xml><?xml version="1.0" encoding="utf-8"?>
<p:tagLst xmlns:a="http://schemas.openxmlformats.org/drawingml/2006/main" xmlns:r="http://schemas.openxmlformats.org/officeDocument/2006/relationships" xmlns:p="http://schemas.openxmlformats.org/presentationml/2006/main">
  <p:tag name="ISLIDE.ICON" val="#400458;"/>
</p:tagLst>
</file>

<file path=ppt/tags/tag12.xml><?xml version="1.0" encoding="utf-8"?>
<p:tagLst xmlns:a="http://schemas.openxmlformats.org/drawingml/2006/main" xmlns:r="http://schemas.openxmlformats.org/officeDocument/2006/relationships" xmlns:p="http://schemas.openxmlformats.org/presentationml/2006/main">
  <p:tag name="ISLIDE.ICON" val="#400458;"/>
</p:tagLst>
</file>

<file path=ppt/tags/tag13.xml><?xml version="1.0" encoding="utf-8"?>
<p:tagLst xmlns:a="http://schemas.openxmlformats.org/drawingml/2006/main" xmlns:r="http://schemas.openxmlformats.org/officeDocument/2006/relationships" xmlns:p="http://schemas.openxmlformats.org/presentationml/2006/main">
  <p:tag name="ISLIDE.ICON" val="#400458;"/>
</p:tagLst>
</file>

<file path=ppt/tags/tag14.xml><?xml version="1.0" encoding="utf-8"?>
<p:tagLst xmlns:a="http://schemas.openxmlformats.org/drawingml/2006/main" xmlns:r="http://schemas.openxmlformats.org/officeDocument/2006/relationships" xmlns:p="http://schemas.openxmlformats.org/presentationml/2006/main">
  <p:tag name="ISLIDE.ICON" val="#400458;"/>
</p:tagLst>
</file>

<file path=ppt/tags/tag15.xml><?xml version="1.0" encoding="utf-8"?>
<p:tagLst xmlns:a="http://schemas.openxmlformats.org/drawingml/2006/main" xmlns:r="http://schemas.openxmlformats.org/officeDocument/2006/relationships" xmlns:p="http://schemas.openxmlformats.org/presentationml/2006/main">
  <p:tag name="ISLIDE.ICON" val="#400458;"/>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演示设计">
  <a:themeElements>
    <a:clrScheme name="演示设计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演示设计">
      <a:majorFont>
        <a:latin typeface="华文细黑"/>
        <a:ea typeface="黑体"/>
        <a:cs typeface=""/>
      </a:majorFont>
      <a:minorFont>
        <a:latin typeface="华文细黑"/>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演示设计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丝状">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丝状">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TotalTime>
  <Words>1682</Words>
  <Application>Microsoft Office PowerPoint</Application>
  <PresentationFormat>全屏显示(16:9)</PresentationFormat>
  <Paragraphs>176</Paragraphs>
  <Slides>33</Slides>
  <Notes>7</Notes>
  <HiddenSlides>0</HiddenSlides>
  <MMClips>0</MMClips>
  <ScaleCrop>false</ScaleCrop>
  <HeadingPairs>
    <vt:vector size="8" baseType="variant">
      <vt:variant>
        <vt:lpstr>已用的字体</vt:lpstr>
      </vt:variant>
      <vt:variant>
        <vt:i4>15</vt:i4>
      </vt:variant>
      <vt:variant>
        <vt:lpstr>主题</vt:lpstr>
      </vt:variant>
      <vt:variant>
        <vt:i4>7</vt:i4>
      </vt:variant>
      <vt:variant>
        <vt:lpstr>嵌入 OLE 服务器</vt:lpstr>
      </vt:variant>
      <vt:variant>
        <vt:i4>2</vt:i4>
      </vt:variant>
      <vt:variant>
        <vt:lpstr>幻灯片标题</vt:lpstr>
      </vt:variant>
      <vt:variant>
        <vt:i4>33</vt:i4>
      </vt:variant>
    </vt:vector>
  </HeadingPairs>
  <TitlesOfParts>
    <vt:vector size="57" baseType="lpstr">
      <vt:lpstr>Bosch Office Sans</vt:lpstr>
      <vt:lpstr>黑体</vt:lpstr>
      <vt:lpstr>华文楷体</vt:lpstr>
      <vt:lpstr>华文细黑</vt:lpstr>
      <vt:lpstr>华文新魏</vt:lpstr>
      <vt:lpstr>宋体</vt:lpstr>
      <vt:lpstr>微软雅黑</vt:lpstr>
      <vt:lpstr>幼圆</vt:lpstr>
      <vt:lpstr>Arial</vt:lpstr>
      <vt:lpstr>Calibri</vt:lpstr>
      <vt:lpstr>Century Gothic</vt:lpstr>
      <vt:lpstr>Times New Roman</vt:lpstr>
      <vt:lpstr>Verdana</vt:lpstr>
      <vt:lpstr>Wingdings</vt:lpstr>
      <vt:lpstr>Wingdings 3</vt:lpstr>
      <vt:lpstr>Office 主题​​</vt:lpstr>
      <vt:lpstr>Bosch</vt:lpstr>
      <vt:lpstr>1_Bosch</vt:lpstr>
      <vt:lpstr>5_Office Theme</vt:lpstr>
      <vt:lpstr>Office Theme</vt:lpstr>
      <vt:lpstr>演示设计</vt:lpstr>
      <vt:lpstr>丝状</vt:lpstr>
      <vt:lpstr>Visio</vt:lpstr>
      <vt:lpstr>Clip</vt:lpstr>
      <vt:lpstr>PowerPoint 演示文稿</vt:lpstr>
      <vt:lpstr>PowerPoint 演示文稿</vt:lpstr>
      <vt:lpstr>PowerPoint 演示文稿</vt:lpstr>
      <vt:lpstr>任务四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 无线射频识别技术</vt:lpstr>
      <vt:lpstr>4. EDI技术</vt:lpstr>
      <vt:lpstr>5. 物流智能终端技术</vt:lpstr>
      <vt:lpstr>5. 物流智能终端技术</vt:lpstr>
      <vt:lpstr>5. 物流智能终端技术</vt:lpstr>
      <vt:lpstr>5. 物流智能终端技术</vt:lpstr>
      <vt:lpstr>6. 信息追踪定位技术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总结</vt:lpstr>
      <vt:lpstr>作业</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723</cp:revision>
  <dcterms:created xsi:type="dcterms:W3CDTF">2020-05-27T12:17:00Z</dcterms:created>
  <dcterms:modified xsi:type="dcterms:W3CDTF">2025-08-23T02:18:58Z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ICV">
    <vt:lpwstr>157700F2AF8941F386043FF74975DD27</vt:lpwstr>
  </property>
  <property fmtid="{D5CDD505-2E9C-101B-9397-08002B2CF9AE}" pid="4" name="commondata">
    <vt:lpwstr>eyJoZGlkIjoiY2JjYjAwOGFlNzdiMjk5NDU3ZGQwNzIyYjY2N2UyMDcifQ==</vt:lpwstr>
  </property>
</Properties>
</file>